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9.xml"/>
  <Override ContentType="application/vnd.openxmlformats-officedocument.presentationml.slideMaster+xml" PartName="/ppt/slideMasters/slideMaster18.xml"/>
  <Override ContentType="application/vnd.openxmlformats-officedocument.presentationml.slideMaster+xml" PartName="/ppt/slideMasters/slideMaster13.xml"/>
  <Override ContentType="application/vnd.openxmlformats-officedocument.presentationml.slideMaster+xml" PartName="/ppt/slideMasters/slideMaster21.xml"/>
  <Override ContentType="application/vnd.openxmlformats-officedocument.presentationml.slideMaster+xml" PartName="/ppt/slideMasters/slideMaster5.xml"/>
  <Override ContentType="application/vnd.openxmlformats-officedocument.presentationml.slideMaster+xml" PartName="/ppt/slideMasters/slideMaster8.xml"/>
  <Override ContentType="application/vnd.openxmlformats-officedocument.presentationml.slideMaster+xml" PartName="/ppt/slideMasters/slideMaster3.xml"/>
  <Override ContentType="application/vnd.openxmlformats-officedocument.presentationml.slideMaster+xml" PartName="/ppt/slideMasters/slideMaster25.xml"/>
  <Override ContentType="application/vnd.openxmlformats-officedocument.presentationml.slideMaster+xml" PartName="/ppt/slideMasters/slideMaster19.xml"/>
  <Override ContentType="application/vnd.openxmlformats-officedocument.presentationml.slideMaster+xml" PartName="/ppt/slideMasters/slideMaster12.xml"/>
  <Override ContentType="application/vnd.openxmlformats-officedocument.presentationml.slideMaster+xml" PartName="/ppt/slideMasters/slideMaster16.xml"/>
  <Override ContentType="application/vnd.openxmlformats-officedocument.presentationml.slideMaster+xml" PartName="/ppt/slideMasters/slideMaster4.xml"/>
  <Override ContentType="application/vnd.openxmlformats-officedocument.presentationml.slideMaster+xml" PartName="/ppt/slideMasters/slideMaster20.xml"/>
  <Override ContentType="application/vnd.openxmlformats-officedocument.presentationml.slideMaster+xml" PartName="/ppt/slideMasters/slideMaster2.xml"/>
  <Override ContentType="application/vnd.openxmlformats-officedocument.presentationml.slideMaster+xml" PartName="/ppt/slideMasters/slideMaster24.xml"/>
  <Override ContentType="application/vnd.openxmlformats-officedocument.presentationml.slideMaster+xml" PartName="/ppt/slideMasters/slideMaster11.xml"/>
  <Override ContentType="application/vnd.openxmlformats-officedocument.presentationml.slideMaster+xml" PartName="/ppt/slideMasters/slideMaster10.xml"/>
  <Override ContentType="application/vnd.openxmlformats-officedocument.presentationml.slideMaster+xml" PartName="/ppt/slideMasters/slideMaster15.xml"/>
  <Override ContentType="application/vnd.openxmlformats-officedocument.presentationml.slideMaster+xml" PartName="/ppt/slideMasters/slideMaster23.xml"/>
  <Override ContentType="application/vnd.openxmlformats-officedocument.presentationml.slideMaster+xml" PartName="/ppt/slideMasters/slideMaster1.xml"/>
  <Override ContentType="application/vnd.openxmlformats-officedocument.presentationml.slideMaster+xml" PartName="/ppt/slideMasters/slideMaster7.xml"/>
  <Override ContentType="application/vnd.openxmlformats-officedocument.presentationml.slideMaster+xml" PartName="/ppt/slideMasters/slideMaster14.xml"/>
  <Override ContentType="application/vnd.openxmlformats-officedocument.presentationml.slideMaster+xml" PartName="/ppt/slideMasters/slideMaster17.xml"/>
  <Override ContentType="application/vnd.openxmlformats-officedocument.presentationml.slideMaster+xml" PartName="/ppt/slideMasters/slideMaster22.xml"/>
  <Override ContentType="application/vnd.openxmlformats-officedocument.presentationml.slideMaster+xml" PartName="/ppt/slideMasters/slideMaster6.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0.xml"/>
  <Override ContentType="application/vnd.openxmlformats-officedocument.theme+xml" PartName="/ppt/theme/theme17.xml"/>
  <Override ContentType="application/vnd.openxmlformats-officedocument.theme+xml" PartName="/ppt/theme/theme11.xml"/>
  <Override ContentType="application/vnd.openxmlformats-officedocument.theme+xml" PartName="/ppt/theme/theme24.xml"/>
  <Override ContentType="application/vnd.openxmlformats-officedocument.theme+xml" PartName="/ppt/theme/theme5.xml"/>
  <Override ContentType="application/vnd.openxmlformats-officedocument.theme+xml" PartName="/ppt/theme/theme26.xml"/>
  <Override ContentType="application/vnd.openxmlformats-officedocument.theme+xml" PartName="/ppt/theme/theme7.xml"/>
  <Override ContentType="application/vnd.openxmlformats-officedocument.theme+xml" PartName="/ppt/theme/theme4.xml"/>
  <Override ContentType="application/vnd.openxmlformats-officedocument.theme+xml" PartName="/ppt/theme/theme18.xml"/>
  <Override ContentType="application/vnd.openxmlformats-officedocument.theme+xml" PartName="/ppt/theme/theme23.xml"/>
  <Override ContentType="application/vnd.openxmlformats-officedocument.theme+xml" PartName="/ppt/theme/theme8.xml"/>
  <Override ContentType="application/vnd.openxmlformats-officedocument.theme+xml" PartName="/ppt/theme/theme10.xml"/>
  <Override ContentType="application/vnd.openxmlformats-officedocument.theme+xml" PartName="/ppt/theme/theme14.xml"/>
  <Override ContentType="application/vnd.openxmlformats-officedocument.theme+xml" PartName="/ppt/theme/theme19.xml"/>
  <Override ContentType="application/vnd.openxmlformats-officedocument.theme+xml" PartName="/ppt/theme/theme22.xml"/>
  <Override ContentType="application/vnd.openxmlformats-officedocument.theme+xml" PartName="/ppt/theme/theme3.xml"/>
  <Override ContentType="application/vnd.openxmlformats-officedocument.theme+xml" PartName="/ppt/theme/theme15.xml"/>
  <Override ContentType="application/vnd.openxmlformats-officedocument.theme+xml" PartName="/ppt/theme/theme9.xml"/>
  <Override ContentType="application/vnd.openxmlformats-officedocument.theme+xml" PartName="/ppt/theme/theme13.xml"/>
  <Override ContentType="application/vnd.openxmlformats-officedocument.theme+xml" PartName="/ppt/theme/theme21.xml"/>
  <Override ContentType="application/vnd.openxmlformats-officedocument.theme+xml" PartName="/ppt/theme/theme2.xml"/>
  <Override ContentType="application/vnd.openxmlformats-officedocument.theme+xml" PartName="/ppt/theme/theme16.xml"/>
  <Override ContentType="application/vnd.openxmlformats-officedocument.theme+xml" PartName="/ppt/theme/theme25.xml"/>
  <Override ContentType="application/vnd.openxmlformats-officedocument.theme+xml" PartName="/ppt/theme/them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 id="2147483652" r:id="rId6"/>
    <p:sldMasterId id="2147483658" r:id="rId7"/>
    <p:sldMasterId id="2147483660" r:id="rId8"/>
    <p:sldMasterId id="2147483662" r:id="rId9"/>
    <p:sldMasterId id="2147483664" r:id="rId10"/>
    <p:sldMasterId id="2147483666" r:id="rId11"/>
    <p:sldMasterId id="2147483668" r:id="rId12"/>
    <p:sldMasterId id="2147483670" r:id="rId13"/>
    <p:sldMasterId id="2147483672" r:id="rId14"/>
    <p:sldMasterId id="2147483674" r:id="rId15"/>
    <p:sldMasterId id="2147483676" r:id="rId16"/>
    <p:sldMasterId id="2147483678" r:id="rId17"/>
    <p:sldMasterId id="2147483680" r:id="rId18"/>
    <p:sldMasterId id="2147483682" r:id="rId19"/>
    <p:sldMasterId id="2147483684" r:id="rId20"/>
    <p:sldMasterId id="2147483686" r:id="rId21"/>
    <p:sldMasterId id="2147483688" r:id="rId22"/>
    <p:sldMasterId id="2147483690" r:id="rId23"/>
    <p:sldMasterId id="2147483692" r:id="rId24"/>
    <p:sldMasterId id="2147483694" r:id="rId25"/>
    <p:sldMasterId id="2147483696" r:id="rId26"/>
    <p:sldMasterId id="2147483698" r:id="rId27"/>
    <p:sldMasterId id="2147483700" r:id="rId28"/>
  </p:sldMasterIdLst>
  <p:notesMasterIdLst>
    <p:notesMasterId r:id="rId29"/>
  </p:notesMasterIdLst>
  <p:sldIdLst>
    <p:sldId id="256" r:id="rId30"/>
    <p:sldId id="257" r:id="rId31"/>
    <p:sldId id="258" r:id="rId32"/>
    <p:sldId id="259" r:id="rId33"/>
    <p:sldId id="260" r:id="rId34"/>
  </p:sldIdLst>
  <p:sldSz cy="6858000" cx="12192000"/>
  <p:notesSz cx="7772400" cy="10058400"/>
  <p:embeddedFontLst>
    <p:embeddedFont>
      <p:font typeface="Red Hat Text Medium"/>
      <p:regular r:id="rId35"/>
      <p:bold r:id="rId36"/>
      <p:italic r:id="rId37"/>
      <p:boldItalic r:id="rId38"/>
    </p:embeddedFont>
    <p:embeddedFont>
      <p:font typeface="Overpass"/>
      <p:regular r:id="rId39"/>
      <p:bold r:id="rId40"/>
      <p:italic r:id="rId41"/>
      <p:boldItalic r:id="rId42"/>
    </p:embeddedFont>
    <p:embeddedFont>
      <p:font typeface="Red Hat Display Medium"/>
      <p:regular r:id="rId43"/>
      <p:bold r:id="rId44"/>
      <p:italic r:id="rId45"/>
      <p:boldItalic r:id="rId46"/>
    </p:embeddedFont>
    <p:embeddedFont>
      <p:font typeface="Overpass Light"/>
      <p:regular r:id="rId47"/>
      <p:bold r:id="rId48"/>
      <p:italic r:id="rId49"/>
      <p:boldItalic r:id="rId50"/>
    </p:embeddedFont>
    <p:embeddedFont>
      <p:font typeface="Red Hat Display"/>
      <p:regular r:id="rId51"/>
      <p:bold r:id="rId52"/>
      <p:italic r:id="rId53"/>
      <p:boldItalic r:id="rId54"/>
    </p:embeddedFont>
    <p:embeddedFont>
      <p:font typeface="Overpass SemiBold"/>
      <p:regular r:id="rId55"/>
      <p:bold r:id="rId56"/>
      <p:italic r:id="rId57"/>
      <p:boldItalic r:id="rId5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9" roundtripDataSignature="AMtx7miRplBTIEsTN+QDmkXRpv1Rrmryq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4" name="Sehee Oh"/>
  <p:cmAuthor clrIdx="1" id="1" initials="" lastIdx="2" name="Inho Cho"/>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Overpass-bold.fntdata"/><Relationship Id="rId42" Type="http://schemas.openxmlformats.org/officeDocument/2006/relationships/font" Target="fonts/Overpass-boldItalic.fntdata"/><Relationship Id="rId41" Type="http://schemas.openxmlformats.org/officeDocument/2006/relationships/font" Target="fonts/Overpass-italic.fntdata"/><Relationship Id="rId44" Type="http://schemas.openxmlformats.org/officeDocument/2006/relationships/font" Target="fonts/RedHatDisplayMedium-bold.fntdata"/><Relationship Id="rId43" Type="http://schemas.openxmlformats.org/officeDocument/2006/relationships/font" Target="fonts/RedHatDisplayMedium-regular.fntdata"/><Relationship Id="rId46" Type="http://schemas.openxmlformats.org/officeDocument/2006/relationships/font" Target="fonts/RedHatDisplayMedium-boldItalic.fntdata"/><Relationship Id="rId45" Type="http://schemas.openxmlformats.org/officeDocument/2006/relationships/font" Target="fonts/RedHatDisplayMedium-italic.fntdata"/><Relationship Id="rId1" Type="http://schemas.openxmlformats.org/officeDocument/2006/relationships/theme" Target="theme/theme18.xml"/><Relationship Id="rId2" Type="http://schemas.openxmlformats.org/officeDocument/2006/relationships/presProps" Target="presProps.xml"/><Relationship Id="rId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48" Type="http://schemas.openxmlformats.org/officeDocument/2006/relationships/font" Target="fonts/OverpassLight-bold.fntdata"/><Relationship Id="rId47" Type="http://schemas.openxmlformats.org/officeDocument/2006/relationships/font" Target="fonts/OverpassLight-regular.fntdata"/><Relationship Id="rId49" Type="http://schemas.openxmlformats.org/officeDocument/2006/relationships/font" Target="fonts/OverpassLight-italic.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2.xml"/><Relationship Id="rId30" Type="http://schemas.openxmlformats.org/officeDocument/2006/relationships/slide" Target="slides/slide1.xml"/><Relationship Id="rId33" Type="http://schemas.openxmlformats.org/officeDocument/2006/relationships/slide" Target="slides/slide4.xml"/><Relationship Id="rId32" Type="http://schemas.openxmlformats.org/officeDocument/2006/relationships/slide" Target="slides/slide3.xml"/><Relationship Id="rId35" Type="http://schemas.openxmlformats.org/officeDocument/2006/relationships/font" Target="fonts/RedHatTextMedium-regular.fntdata"/><Relationship Id="rId34" Type="http://schemas.openxmlformats.org/officeDocument/2006/relationships/slide" Target="slides/slide5.xml"/><Relationship Id="rId37" Type="http://schemas.openxmlformats.org/officeDocument/2006/relationships/font" Target="fonts/RedHatTextMedium-italic.fntdata"/><Relationship Id="rId36" Type="http://schemas.openxmlformats.org/officeDocument/2006/relationships/font" Target="fonts/RedHatTextMedium-bold.fntdata"/><Relationship Id="rId39" Type="http://schemas.openxmlformats.org/officeDocument/2006/relationships/font" Target="fonts/Overpass-regular.fntdata"/><Relationship Id="rId38" Type="http://schemas.openxmlformats.org/officeDocument/2006/relationships/font" Target="fonts/RedHatTextMedium-boldItalic.fntdata"/><Relationship Id="rId20" Type="http://schemas.openxmlformats.org/officeDocument/2006/relationships/slideMaster" Target="slideMasters/slideMaster17.xml"/><Relationship Id="rId22" Type="http://schemas.openxmlformats.org/officeDocument/2006/relationships/slideMaster" Target="slideMasters/slideMaster19.xml"/><Relationship Id="rId21" Type="http://schemas.openxmlformats.org/officeDocument/2006/relationships/slideMaster" Target="slideMasters/slideMaster18.xml"/><Relationship Id="rId24" Type="http://schemas.openxmlformats.org/officeDocument/2006/relationships/slideMaster" Target="slideMasters/slideMaster21.xml"/><Relationship Id="rId23" Type="http://schemas.openxmlformats.org/officeDocument/2006/relationships/slideMaster" Target="slideMasters/slideMaster20.xml"/><Relationship Id="rId26" Type="http://schemas.openxmlformats.org/officeDocument/2006/relationships/slideMaster" Target="slideMasters/slideMaster23.xml"/><Relationship Id="rId25" Type="http://schemas.openxmlformats.org/officeDocument/2006/relationships/slideMaster" Target="slideMasters/slideMaster22.xml"/><Relationship Id="rId28" Type="http://schemas.openxmlformats.org/officeDocument/2006/relationships/slideMaster" Target="slideMasters/slideMaster25.xml"/><Relationship Id="rId27" Type="http://schemas.openxmlformats.org/officeDocument/2006/relationships/slideMaster" Target="slideMasters/slideMaster24.xml"/><Relationship Id="rId29" Type="http://schemas.openxmlformats.org/officeDocument/2006/relationships/notesMaster" Target="notesMasters/notesMaster1.xml"/><Relationship Id="rId51" Type="http://schemas.openxmlformats.org/officeDocument/2006/relationships/font" Target="fonts/RedHatDisplay-regular.fntdata"/><Relationship Id="rId50" Type="http://schemas.openxmlformats.org/officeDocument/2006/relationships/font" Target="fonts/OverpassLight-boldItalic.fntdata"/><Relationship Id="rId53" Type="http://schemas.openxmlformats.org/officeDocument/2006/relationships/font" Target="fonts/RedHatDisplay-italic.fntdata"/><Relationship Id="rId52" Type="http://schemas.openxmlformats.org/officeDocument/2006/relationships/font" Target="fonts/RedHatDisplay-bold.fntdata"/><Relationship Id="rId11" Type="http://schemas.openxmlformats.org/officeDocument/2006/relationships/slideMaster" Target="slideMasters/slideMaster8.xml"/><Relationship Id="rId55" Type="http://schemas.openxmlformats.org/officeDocument/2006/relationships/font" Target="fonts/OverpassSemiBold-regular.fntdata"/><Relationship Id="rId10" Type="http://schemas.openxmlformats.org/officeDocument/2006/relationships/slideMaster" Target="slideMasters/slideMaster7.xml"/><Relationship Id="rId54" Type="http://schemas.openxmlformats.org/officeDocument/2006/relationships/font" Target="fonts/RedHatDisplay-boldItalic.fntdata"/><Relationship Id="rId13" Type="http://schemas.openxmlformats.org/officeDocument/2006/relationships/slideMaster" Target="slideMasters/slideMaster10.xml"/><Relationship Id="rId57" Type="http://schemas.openxmlformats.org/officeDocument/2006/relationships/font" Target="fonts/OverpassSemiBold-italic.fntdata"/><Relationship Id="rId12" Type="http://schemas.openxmlformats.org/officeDocument/2006/relationships/slideMaster" Target="slideMasters/slideMaster9.xml"/><Relationship Id="rId56" Type="http://schemas.openxmlformats.org/officeDocument/2006/relationships/font" Target="fonts/OverpassSemiBold-bold.fntdata"/><Relationship Id="rId15" Type="http://schemas.openxmlformats.org/officeDocument/2006/relationships/slideMaster" Target="slideMasters/slideMaster12.xml"/><Relationship Id="rId59" Type="http://customschemas.google.com/relationships/presentationmetadata" Target="metadata"/><Relationship Id="rId14" Type="http://schemas.openxmlformats.org/officeDocument/2006/relationships/slideMaster" Target="slideMasters/slideMaster11.xml"/><Relationship Id="rId58" Type="http://schemas.openxmlformats.org/officeDocument/2006/relationships/font" Target="fonts/OverpassSemiBold-boldItalic.fntdata"/><Relationship Id="rId17" Type="http://schemas.openxmlformats.org/officeDocument/2006/relationships/slideMaster" Target="slideMasters/slideMaster14.xml"/><Relationship Id="rId16" Type="http://schemas.openxmlformats.org/officeDocument/2006/relationships/slideMaster" Target="slideMasters/slideMaster13.xml"/><Relationship Id="rId19" Type="http://schemas.openxmlformats.org/officeDocument/2006/relationships/slideMaster" Target="slideMasters/slideMaster16.xml"/><Relationship Id="rId18" Type="http://schemas.openxmlformats.org/officeDocument/2006/relationships/slideMaster" Target="slideMasters/slideMaster15.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3-19T05:10:17.563">
    <p:pos x="600" y="658"/>
    <p:text>Regardless NIC 1 or NIC 2, offset spike can happen.</p:text>
    <p:extLst>
      <p:ext uri="{C676402C-5697-4E1C-873F-D02D1690AC5C}">
        <p15:threadingInfo timeZoneBias="0"/>
      </p:ext>
      <p:ext uri="http://customooxmlschemas.google.com/">
        <go:slidesCustomData xmlns:go="http://customooxmlschemas.google.com/" commentPostId="AAABggCh3Pk"/>
      </p:ext>
    </p:extLst>
  </p:cm>
  <p:cm authorId="0" idx="2" dt="2025-03-19T05:07:04.624">
    <p:pos x="600" y="658"/>
    <p:text>It is not easy to find unexpected causes to evoke this situation. Of course Samsung will find out the RCA for the issue but it should be prevented in advance. Most of the causes are from hardware.</p:text>
    <p:extLst>
      <p:ext uri="{C676402C-5697-4E1C-873F-D02D1690AC5C}">
        <p15:threadingInfo timeZoneBias="0">
          <p15:parentCm authorId="0" idx="1"/>
        </p15:threadingInfo>
      </p:ext>
      <p:ext uri="http://customooxmlschemas.google.com/">
        <go:slidesCustomData xmlns:go="http://customooxmlschemas.google.com/" commentPostId="AAABggCh3Po"/>
      </p:ext>
    </p:extLst>
  </p:cm>
  <p:cm authorId="0" idx="3" dt="2025-03-19T05:08:20.327">
    <p:pos x="600" y="658"/>
    <p:text>The competition provided the custom patch for Samsung to mitigate the issue for about 3 mins as default.</p:text>
    <p:extLst>
      <p:ext uri="{C676402C-5697-4E1C-873F-D02D1690AC5C}">
        <p15:threadingInfo timeZoneBias="0">
          <p15:parentCm authorId="0" idx="1"/>
        </p15:threadingInfo>
      </p:ext>
      <p:ext uri="http://customooxmlschemas.google.com/">
        <go:slidesCustomData xmlns:go="http://customooxmlschemas.google.com/" commentPostId="AAABggCh3Ps"/>
      </p:ext>
    </p:extLst>
  </p:cm>
  <p:cm authorId="0" idx="4" dt="2025-03-19T05:10:17.563">
    <p:pos x="600" y="658"/>
    <p:text>Samsung RU has holdover feature for 1 mins.</p:text>
    <p:extLst>
      <p:ext uri="{C676402C-5697-4E1C-873F-D02D1690AC5C}">
        <p15:threadingInfo timeZoneBias="0">
          <p15:parentCm authorId="0" idx="1"/>
        </p15:threadingInfo>
      </p:ext>
      <p:ext uri="http://customooxmlschemas.google.com/">
        <go:slidesCustomData xmlns:go="http://customooxmlschemas.google.com/" commentPostId="AAABggCh3Pw"/>
      </p:ext>
    </p:extLst>
  </p:cm>
  <p:cm authorId="1" idx="1" dt="2025-03-21T01:46:04.810">
    <p:pos x="600" y="758"/>
    <p:text>Samsung PTP team said that it occurred even at the GNSS-connected NIC.</p:text>
    <p:extLst>
      <p:ext uri="{C676402C-5697-4E1C-873F-D02D1690AC5C}">
        <p15:threadingInfo timeZoneBias="0"/>
      </p:ext>
      <p:ext uri="http://customooxmlschemas.google.com/">
        <go:slidesCustomData xmlns:go="http://customooxmlschemas.google.com/" commentPostId="AAABfBRDN7E"/>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2" dt="2025-03-21T01:53:02.426">
    <p:pos x="575" y="695"/>
    <p:text>Samsung said that the competitor provided a holdover featuring during a specific time when it occurs.</p:text>
    <p:extLst>
      <p:ext uri="{C676402C-5697-4E1C-873F-D02D1690AC5C}">
        <p15:threadingInfo timeZoneBias="0"/>
      </p:ext>
      <p:ext uri="http://customooxmlschemas.google.com/">
        <go:slidesCustomData xmlns:go="http://customooxmlschemas.google.com/" commentPostId="AAABfBRDN7Q"/>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1: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2: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2: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3: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3: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4: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4: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5: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5: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8" type="blank">
  <p:cSld name="BLANK">
    <p:spTree>
      <p:nvGrpSpPr>
        <p:cNvPr id="15" name="Shape 15"/>
        <p:cNvGrpSpPr/>
        <p:nvPr/>
      </p:nvGrpSpPr>
      <p:grpSpPr>
        <a:xfrm>
          <a:off x="0" y="0"/>
          <a:ext cx="0" cy="0"/>
          <a:chOff x="0" y="0"/>
          <a:chExt cx="0" cy="0"/>
        </a:xfrm>
      </p:grpSpPr>
      <p:sp>
        <p:nvSpPr>
          <p:cNvPr id="16" name="Google Shape;16;p7"/>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chemeClr val="dk2"/>
              </a:buClr>
              <a:buSzPts val="800"/>
              <a:buFont typeface="Red Hat Text Medium"/>
              <a:buNone/>
              <a:defRPr b="0" sz="800" u="none" strike="noStrike">
                <a:solidFill>
                  <a:schemeClr val="dk2"/>
                </a:solidFill>
                <a:latin typeface="Red Hat Text Medium"/>
                <a:ea typeface="Red Hat Text Medium"/>
                <a:cs typeface="Red Hat Text Medium"/>
                <a:sym typeface="Red Hat Text Medium"/>
              </a:defRPr>
            </a:lvl1pPr>
            <a:lvl2pPr indent="0" lvl="1" marL="0" algn="ctr">
              <a:lnSpc>
                <a:spcPct val="100000"/>
              </a:lnSpc>
              <a:spcBef>
                <a:spcPts val="0"/>
              </a:spcBef>
              <a:buClr>
                <a:schemeClr val="dk2"/>
              </a:buClr>
              <a:buSzPts val="800"/>
              <a:buFont typeface="Red Hat Text Medium"/>
              <a:buNone/>
              <a:defRPr b="0" sz="800" u="none" strike="noStrike">
                <a:solidFill>
                  <a:schemeClr val="dk2"/>
                </a:solidFill>
                <a:latin typeface="Red Hat Text Medium"/>
                <a:ea typeface="Red Hat Text Medium"/>
                <a:cs typeface="Red Hat Text Medium"/>
                <a:sym typeface="Red Hat Text Medium"/>
              </a:defRPr>
            </a:lvl2pPr>
            <a:lvl3pPr indent="0" lvl="2" marL="0" algn="ctr">
              <a:lnSpc>
                <a:spcPct val="100000"/>
              </a:lnSpc>
              <a:spcBef>
                <a:spcPts val="0"/>
              </a:spcBef>
              <a:buClr>
                <a:schemeClr val="dk2"/>
              </a:buClr>
              <a:buSzPts val="800"/>
              <a:buFont typeface="Red Hat Text Medium"/>
              <a:buNone/>
              <a:defRPr b="0" sz="800" u="none" strike="noStrike">
                <a:solidFill>
                  <a:schemeClr val="dk2"/>
                </a:solidFill>
                <a:latin typeface="Red Hat Text Medium"/>
                <a:ea typeface="Red Hat Text Medium"/>
                <a:cs typeface="Red Hat Text Medium"/>
                <a:sym typeface="Red Hat Text Medium"/>
              </a:defRPr>
            </a:lvl3pPr>
            <a:lvl4pPr indent="0" lvl="3" marL="0" algn="ctr">
              <a:lnSpc>
                <a:spcPct val="100000"/>
              </a:lnSpc>
              <a:spcBef>
                <a:spcPts val="0"/>
              </a:spcBef>
              <a:buClr>
                <a:schemeClr val="dk2"/>
              </a:buClr>
              <a:buSzPts val="800"/>
              <a:buFont typeface="Red Hat Text Medium"/>
              <a:buNone/>
              <a:defRPr b="0" sz="800" u="none" strike="noStrike">
                <a:solidFill>
                  <a:schemeClr val="dk2"/>
                </a:solidFill>
                <a:latin typeface="Red Hat Text Medium"/>
                <a:ea typeface="Red Hat Text Medium"/>
                <a:cs typeface="Red Hat Text Medium"/>
                <a:sym typeface="Red Hat Text Medium"/>
              </a:defRPr>
            </a:lvl4pPr>
            <a:lvl5pPr indent="0" lvl="4" marL="0" algn="ctr">
              <a:lnSpc>
                <a:spcPct val="100000"/>
              </a:lnSpc>
              <a:spcBef>
                <a:spcPts val="0"/>
              </a:spcBef>
              <a:buClr>
                <a:schemeClr val="dk2"/>
              </a:buClr>
              <a:buSzPts val="800"/>
              <a:buFont typeface="Red Hat Text Medium"/>
              <a:buNone/>
              <a:defRPr b="0" sz="800" u="none" strike="noStrike">
                <a:solidFill>
                  <a:schemeClr val="dk2"/>
                </a:solidFill>
                <a:latin typeface="Red Hat Text Medium"/>
                <a:ea typeface="Red Hat Text Medium"/>
                <a:cs typeface="Red Hat Text Medium"/>
                <a:sym typeface="Red Hat Text Medium"/>
              </a:defRPr>
            </a:lvl5pPr>
            <a:lvl6pPr indent="0" lvl="5" marL="0" algn="ctr">
              <a:lnSpc>
                <a:spcPct val="100000"/>
              </a:lnSpc>
              <a:spcBef>
                <a:spcPts val="0"/>
              </a:spcBef>
              <a:buClr>
                <a:schemeClr val="dk2"/>
              </a:buClr>
              <a:buSzPts val="800"/>
              <a:buFont typeface="Red Hat Text Medium"/>
              <a:buNone/>
              <a:defRPr b="0" sz="800" u="none" strike="noStrike">
                <a:solidFill>
                  <a:schemeClr val="dk2"/>
                </a:solidFill>
                <a:latin typeface="Red Hat Text Medium"/>
                <a:ea typeface="Red Hat Text Medium"/>
                <a:cs typeface="Red Hat Text Medium"/>
                <a:sym typeface="Red Hat Text Medium"/>
              </a:defRPr>
            </a:lvl6pPr>
            <a:lvl7pPr indent="0" lvl="6" marL="0" algn="ctr">
              <a:lnSpc>
                <a:spcPct val="100000"/>
              </a:lnSpc>
              <a:spcBef>
                <a:spcPts val="0"/>
              </a:spcBef>
              <a:buClr>
                <a:schemeClr val="dk2"/>
              </a:buClr>
              <a:buSzPts val="800"/>
              <a:buFont typeface="Red Hat Text Medium"/>
              <a:buNone/>
              <a:defRPr b="0" sz="800" u="none" strike="noStrike">
                <a:solidFill>
                  <a:schemeClr val="dk2"/>
                </a:solidFill>
                <a:latin typeface="Red Hat Text Medium"/>
                <a:ea typeface="Red Hat Text Medium"/>
                <a:cs typeface="Red Hat Text Medium"/>
                <a:sym typeface="Red Hat Text Medium"/>
              </a:defRPr>
            </a:lvl7pPr>
            <a:lvl8pPr indent="0" lvl="7" marL="0" algn="ctr">
              <a:lnSpc>
                <a:spcPct val="100000"/>
              </a:lnSpc>
              <a:spcBef>
                <a:spcPts val="0"/>
              </a:spcBef>
              <a:buClr>
                <a:schemeClr val="dk2"/>
              </a:buClr>
              <a:buSzPts val="800"/>
              <a:buFont typeface="Red Hat Text Medium"/>
              <a:buNone/>
              <a:defRPr b="0" sz="800" u="none" strike="noStrike">
                <a:solidFill>
                  <a:schemeClr val="dk2"/>
                </a:solidFill>
                <a:latin typeface="Red Hat Text Medium"/>
                <a:ea typeface="Red Hat Text Medium"/>
                <a:cs typeface="Red Hat Text Medium"/>
                <a:sym typeface="Red Hat Text Medium"/>
              </a:defRPr>
            </a:lvl8pPr>
            <a:lvl9pPr indent="0" lvl="8" marL="0" algn="ctr">
              <a:lnSpc>
                <a:spcPct val="100000"/>
              </a:lnSpc>
              <a:spcBef>
                <a:spcPts val="0"/>
              </a:spcBef>
              <a:buClr>
                <a:schemeClr val="dk2"/>
              </a:buClr>
              <a:buSzPts val="800"/>
              <a:buFont typeface="Red Hat Text Medium"/>
              <a:buNone/>
              <a:defRPr b="0" sz="800" u="none" strike="noStrike">
                <a:solidFill>
                  <a:schemeClr val="dk2"/>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_1" type="blank">
  <p:cSld name="BLANK">
    <p:spTree>
      <p:nvGrpSpPr>
        <p:cNvPr id="90" name="Shape 90"/>
        <p:cNvGrpSpPr/>
        <p:nvPr/>
      </p:nvGrpSpPr>
      <p:grpSpPr>
        <a:xfrm>
          <a:off x="0" y="0"/>
          <a:ext cx="0" cy="0"/>
          <a:chOff x="0" y="0"/>
          <a:chExt cx="0" cy="0"/>
        </a:xfrm>
      </p:grpSpPr>
      <p:sp>
        <p:nvSpPr>
          <p:cNvPr id="91" name="Google Shape;91;p21"/>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1pPr>
            <a:lvl2pPr indent="0" lvl="1"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2pPr>
            <a:lvl3pPr indent="0" lvl="2"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3pPr>
            <a:lvl4pPr indent="0" lvl="3"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4pPr>
            <a:lvl5pPr indent="0" lvl="4"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5pPr>
            <a:lvl6pPr indent="0" lvl="5"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6pPr>
            <a:lvl7pPr indent="0" lvl="6"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7pPr>
            <a:lvl8pPr indent="0" lvl="7"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8pPr>
            <a:lvl9pPr indent="0" lvl="8"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 type="titleOnly">
  <p:cSld name="TITLE_ONLY">
    <p:spTree>
      <p:nvGrpSpPr>
        <p:cNvPr id="107" name="Shape 107"/>
        <p:cNvGrpSpPr/>
        <p:nvPr/>
      </p:nvGrpSpPr>
      <p:grpSpPr>
        <a:xfrm>
          <a:off x="0" y="0"/>
          <a:ext cx="0" cy="0"/>
          <a:chOff x="0" y="0"/>
          <a:chExt cx="0" cy="0"/>
        </a:xfrm>
      </p:grpSpPr>
      <p:sp>
        <p:nvSpPr>
          <p:cNvPr id="108" name="Google Shape;108;p2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23"/>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type="title">
  <p:cSld name="TITLE">
    <p:spTree>
      <p:nvGrpSpPr>
        <p:cNvPr id="125" name="Shape 125"/>
        <p:cNvGrpSpPr/>
        <p:nvPr/>
      </p:nvGrpSpPr>
      <p:grpSpPr>
        <a:xfrm>
          <a:off x="0" y="0"/>
          <a:ext cx="0" cy="0"/>
          <a:chOff x="0" y="0"/>
          <a:chExt cx="0" cy="0"/>
        </a:xfrm>
      </p:grpSpPr>
      <p:sp>
        <p:nvSpPr>
          <p:cNvPr id="126" name="Google Shape;126;p2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5"/>
          <p:cNvSpPr txBox="1"/>
          <p:nvPr>
            <p:ph idx="1" type="subTitle"/>
          </p:nvPr>
        </p:nvSpPr>
        <p:spPr>
          <a:xfrm>
            <a:off x="609480" y="1604520"/>
            <a:ext cx="10972440" cy="397728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28" name="Google Shape;128;p25"/>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1" type="titleOnly">
  <p:cSld name="TITLE_ONLY">
    <p:spTree>
      <p:nvGrpSpPr>
        <p:cNvPr id="144" name="Shape 144"/>
        <p:cNvGrpSpPr/>
        <p:nvPr/>
      </p:nvGrpSpPr>
      <p:grpSpPr>
        <a:xfrm>
          <a:off x="0" y="0"/>
          <a:ext cx="0" cy="0"/>
          <a:chOff x="0" y="0"/>
          <a:chExt cx="0" cy="0"/>
        </a:xfrm>
      </p:grpSpPr>
      <p:sp>
        <p:nvSpPr>
          <p:cNvPr id="145" name="Google Shape;145;p2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6" name="Google Shape;146;p27"/>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2" type="title">
  <p:cSld name="TITLE">
    <p:spTree>
      <p:nvGrpSpPr>
        <p:cNvPr id="162" name="Shape 162"/>
        <p:cNvGrpSpPr/>
        <p:nvPr/>
      </p:nvGrpSpPr>
      <p:grpSpPr>
        <a:xfrm>
          <a:off x="0" y="0"/>
          <a:ext cx="0" cy="0"/>
          <a:chOff x="0" y="0"/>
          <a:chExt cx="0" cy="0"/>
        </a:xfrm>
      </p:grpSpPr>
      <p:sp>
        <p:nvSpPr>
          <p:cNvPr id="163" name="Google Shape;163;p2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4" name="Google Shape;164;p29"/>
          <p:cNvSpPr txBox="1"/>
          <p:nvPr>
            <p:ph idx="1" type="subTitle"/>
          </p:nvPr>
        </p:nvSpPr>
        <p:spPr>
          <a:xfrm>
            <a:off x="609480" y="1604520"/>
            <a:ext cx="10972440" cy="397728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65" name="Google Shape;165;p29"/>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4" type="twoObj">
  <p:cSld name="TWO_OBJECTS">
    <p:spTree>
      <p:nvGrpSpPr>
        <p:cNvPr id="183" name="Shape 183"/>
        <p:cNvGrpSpPr/>
        <p:nvPr/>
      </p:nvGrpSpPr>
      <p:grpSpPr>
        <a:xfrm>
          <a:off x="0" y="0"/>
          <a:ext cx="0" cy="0"/>
          <a:chOff x="0" y="0"/>
          <a:chExt cx="0" cy="0"/>
        </a:xfrm>
      </p:grpSpPr>
      <p:sp>
        <p:nvSpPr>
          <p:cNvPr id="184" name="Google Shape;184;p3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5" name="Google Shape;185;p31"/>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6" name="Google Shape;186;p31"/>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7" name="Google Shape;187;p31"/>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5" type="tx">
  <p:cSld name="TITLE_AND_BODY">
    <p:spTree>
      <p:nvGrpSpPr>
        <p:cNvPr id="204" name="Shape 204"/>
        <p:cNvGrpSpPr/>
        <p:nvPr/>
      </p:nvGrpSpPr>
      <p:grpSpPr>
        <a:xfrm>
          <a:off x="0" y="0"/>
          <a:ext cx="0" cy="0"/>
          <a:chOff x="0" y="0"/>
          <a:chExt cx="0" cy="0"/>
        </a:xfrm>
      </p:grpSpPr>
      <p:sp>
        <p:nvSpPr>
          <p:cNvPr id="205" name="Google Shape;205;p3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6" name="Google Shape;206;p33"/>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07" name="Google Shape;207;p33"/>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6" type="tx">
  <p:cSld name="TITLE_AND_BODY">
    <p:spTree>
      <p:nvGrpSpPr>
        <p:cNvPr id="224" name="Shape 224"/>
        <p:cNvGrpSpPr/>
        <p:nvPr/>
      </p:nvGrpSpPr>
      <p:grpSpPr>
        <a:xfrm>
          <a:off x="0" y="0"/>
          <a:ext cx="0" cy="0"/>
          <a:chOff x="0" y="0"/>
          <a:chExt cx="0" cy="0"/>
        </a:xfrm>
      </p:grpSpPr>
      <p:sp>
        <p:nvSpPr>
          <p:cNvPr id="225" name="Google Shape;225;p3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6" name="Google Shape;226;p35"/>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27" name="Google Shape;227;p35"/>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7" type="twoObj">
  <p:cSld name="TWO_OBJECTS">
    <p:spTree>
      <p:nvGrpSpPr>
        <p:cNvPr id="245" name="Shape 245"/>
        <p:cNvGrpSpPr/>
        <p:nvPr/>
      </p:nvGrpSpPr>
      <p:grpSpPr>
        <a:xfrm>
          <a:off x="0" y="0"/>
          <a:ext cx="0" cy="0"/>
          <a:chOff x="0" y="0"/>
          <a:chExt cx="0" cy="0"/>
        </a:xfrm>
      </p:grpSpPr>
      <p:sp>
        <p:nvSpPr>
          <p:cNvPr id="246" name="Google Shape;246;p3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7" name="Google Shape;247;p37"/>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48" name="Google Shape;248;p37"/>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49" name="Google Shape;249;p37"/>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light-2" type="title">
  <p:cSld name="TITLE">
    <p:spTree>
      <p:nvGrpSpPr>
        <p:cNvPr id="253" name="Shape 253"/>
        <p:cNvGrpSpPr/>
        <p:nvPr/>
      </p:nvGrpSpPr>
      <p:grpSpPr>
        <a:xfrm>
          <a:off x="0" y="0"/>
          <a:ext cx="0" cy="0"/>
          <a:chOff x="0" y="0"/>
          <a:chExt cx="0" cy="0"/>
        </a:xfrm>
      </p:grpSpPr>
      <p:sp>
        <p:nvSpPr>
          <p:cNvPr id="254" name="Google Shape;254;p3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5" name="Google Shape;255;p39"/>
          <p:cNvSpPr txBox="1"/>
          <p:nvPr>
            <p:ph idx="1" type="subTitle"/>
          </p:nvPr>
        </p:nvSpPr>
        <p:spPr>
          <a:xfrm>
            <a:off x="609480" y="1604520"/>
            <a:ext cx="10972440" cy="397728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56" name="Google Shape;256;p39"/>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_4" type="blank">
  <p:cSld name="BLANK">
    <p:spTree>
      <p:nvGrpSpPr>
        <p:cNvPr id="25" name="Shape 25"/>
        <p:cNvGrpSpPr/>
        <p:nvPr/>
      </p:nvGrpSpPr>
      <p:grpSpPr>
        <a:xfrm>
          <a:off x="0" y="0"/>
          <a:ext cx="0" cy="0"/>
          <a:chOff x="0" y="0"/>
          <a:chExt cx="0" cy="0"/>
        </a:xfrm>
      </p:grpSpPr>
      <p:sp>
        <p:nvSpPr>
          <p:cNvPr id="26" name="Google Shape;26;p9"/>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1pPr>
            <a:lvl2pPr indent="0" lvl="1"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2pPr>
            <a:lvl3pPr indent="0" lvl="2"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3pPr>
            <a:lvl4pPr indent="0" lvl="3"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4pPr>
            <a:lvl5pPr indent="0" lvl="4"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5pPr>
            <a:lvl6pPr indent="0" lvl="5"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6pPr>
            <a:lvl7pPr indent="0" lvl="6"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7pPr>
            <a:lvl8pPr indent="0" lvl="7"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8pPr>
            <a:lvl9pPr indent="0" lvl="8"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_NUMBER" type="blank">
  <p:cSld name="BLANK">
    <p:spTree>
      <p:nvGrpSpPr>
        <p:cNvPr id="259" name="Shape 259"/>
        <p:cNvGrpSpPr/>
        <p:nvPr/>
      </p:nvGrpSpPr>
      <p:grpSpPr>
        <a:xfrm>
          <a:off x="0" y="0"/>
          <a:ext cx="0" cy="0"/>
          <a:chOff x="0" y="0"/>
          <a:chExt cx="0" cy="0"/>
        </a:xfrm>
      </p:grpSpPr>
      <p:sp>
        <p:nvSpPr>
          <p:cNvPr id="260" name="Google Shape;260;p41"/>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63" name="Shape 263"/>
        <p:cNvGrpSpPr/>
        <p:nvPr/>
      </p:nvGrpSpPr>
      <p:grpSpPr>
        <a:xfrm>
          <a:off x="0" y="0"/>
          <a:ext cx="0" cy="0"/>
          <a:chOff x="0" y="0"/>
          <a:chExt cx="0" cy="0"/>
        </a:xfrm>
      </p:grpSpPr>
      <p:sp>
        <p:nvSpPr>
          <p:cNvPr id="264" name="Google Shape;264;p43"/>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type="blank">
  <p:cSld name="BLANK">
    <p:spTree>
      <p:nvGrpSpPr>
        <p:cNvPr id="267" name="Shape 267"/>
        <p:cNvGrpSpPr/>
        <p:nvPr/>
      </p:nvGrpSpPr>
      <p:grpSpPr>
        <a:xfrm>
          <a:off x="0" y="0"/>
          <a:ext cx="0" cy="0"/>
          <a:chOff x="0" y="0"/>
          <a:chExt cx="0" cy="0"/>
        </a:xfrm>
      </p:grpSpPr>
      <p:sp>
        <p:nvSpPr>
          <p:cNvPr id="268" name="Google Shape;268;p45"/>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type="tx">
  <p:cSld name="TITLE_AND_BODY">
    <p:spTree>
      <p:nvGrpSpPr>
        <p:cNvPr id="273" name="Shape 273"/>
        <p:cNvGrpSpPr/>
        <p:nvPr/>
      </p:nvGrpSpPr>
      <p:grpSpPr>
        <a:xfrm>
          <a:off x="0" y="0"/>
          <a:ext cx="0" cy="0"/>
          <a:chOff x="0" y="0"/>
          <a:chExt cx="0" cy="0"/>
        </a:xfrm>
      </p:grpSpPr>
      <p:sp>
        <p:nvSpPr>
          <p:cNvPr id="274" name="Google Shape;274;p4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5" name="Google Shape;275;p47"/>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76" name="Google Shape;276;p47"/>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type="twoObj">
  <p:cSld name="TWO_OBJECTS">
    <p:spTree>
      <p:nvGrpSpPr>
        <p:cNvPr id="282" name="Shape 282"/>
        <p:cNvGrpSpPr/>
        <p:nvPr/>
      </p:nvGrpSpPr>
      <p:grpSpPr>
        <a:xfrm>
          <a:off x="0" y="0"/>
          <a:ext cx="0" cy="0"/>
          <a:chOff x="0" y="0"/>
          <a:chExt cx="0" cy="0"/>
        </a:xfrm>
      </p:grpSpPr>
      <p:sp>
        <p:nvSpPr>
          <p:cNvPr id="283" name="Google Shape;283;p4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4" name="Google Shape;284;p49"/>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85" name="Google Shape;285;p49"/>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86" name="Google Shape;286;p49"/>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type="titleOnly">
  <p:cSld name="TITLE_ONLY">
    <p:spTree>
      <p:nvGrpSpPr>
        <p:cNvPr id="290" name="Shape 290"/>
        <p:cNvGrpSpPr/>
        <p:nvPr/>
      </p:nvGrpSpPr>
      <p:grpSpPr>
        <a:xfrm>
          <a:off x="0" y="0"/>
          <a:ext cx="0" cy="0"/>
          <a:chOff x="0" y="0"/>
          <a:chExt cx="0" cy="0"/>
        </a:xfrm>
      </p:grpSpPr>
      <p:sp>
        <p:nvSpPr>
          <p:cNvPr id="291" name="Google Shape;291;p5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2" name="Google Shape;292;p51"/>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_COLUMN_TEXT" type="blank">
  <p:cSld name="BLANK">
    <p:spTree>
      <p:nvGrpSpPr>
        <p:cNvPr id="295" name="Shape 295"/>
        <p:cNvGrpSpPr/>
        <p:nvPr/>
      </p:nvGrpSpPr>
      <p:grpSpPr>
        <a:xfrm>
          <a:off x="0" y="0"/>
          <a:ext cx="0" cy="0"/>
          <a:chOff x="0" y="0"/>
          <a:chExt cx="0" cy="0"/>
        </a:xfrm>
      </p:grpSpPr>
      <p:sp>
        <p:nvSpPr>
          <p:cNvPr id="296" name="Google Shape;296;p53"/>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_POINT" type="blank">
  <p:cSld name="BLANK">
    <p:spTree>
      <p:nvGrpSpPr>
        <p:cNvPr id="299" name="Shape 299"/>
        <p:cNvGrpSpPr/>
        <p:nvPr/>
      </p:nvGrpSpPr>
      <p:grpSpPr>
        <a:xfrm>
          <a:off x="0" y="0"/>
          <a:ext cx="0" cy="0"/>
          <a:chOff x="0" y="0"/>
          <a:chExt cx="0" cy="0"/>
        </a:xfrm>
      </p:grpSpPr>
      <p:sp>
        <p:nvSpPr>
          <p:cNvPr id="300" name="Google Shape;300;p55"/>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type="blank">
  <p:cSld name="BLANK">
    <p:spTree>
      <p:nvGrpSpPr>
        <p:cNvPr id="304" name="Shape 304"/>
        <p:cNvGrpSpPr/>
        <p:nvPr/>
      </p:nvGrpSpPr>
      <p:grpSpPr>
        <a:xfrm>
          <a:off x="0" y="0"/>
          <a:ext cx="0" cy="0"/>
          <a:chOff x="0" y="0"/>
          <a:chExt cx="0" cy="0"/>
        </a:xfrm>
      </p:grpSpPr>
      <p:sp>
        <p:nvSpPr>
          <p:cNvPr id="305" name="Google Shape;305;p57"/>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type="blank">
  <p:cSld name="BLANK">
    <p:spTree>
      <p:nvGrpSpPr>
        <p:cNvPr id="308" name="Shape 308"/>
        <p:cNvGrpSpPr/>
        <p:nvPr/>
      </p:nvGrpSpPr>
      <p:grpSpPr>
        <a:xfrm>
          <a:off x="0" y="0"/>
          <a:ext cx="0" cy="0"/>
          <a:chOff x="0" y="0"/>
          <a:chExt cx="0" cy="0"/>
        </a:xfrm>
      </p:grpSpPr>
      <p:sp>
        <p:nvSpPr>
          <p:cNvPr id="309" name="Google Shape;309;p59"/>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1pPr>
            <a:lvl2pPr indent="0" lvl="1"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2pPr>
            <a:lvl3pPr indent="0" lvl="2"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3pPr>
            <a:lvl4pPr indent="0" lvl="3"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4pPr>
            <a:lvl5pPr indent="0" lvl="4"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5pPr>
            <a:lvl6pPr indent="0" lvl="5"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6pPr>
            <a:lvl7pPr indent="0" lvl="6"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7pPr>
            <a:lvl8pPr indent="0" lvl="7"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8pPr>
            <a:lvl9pPr indent="0" lvl="8" marL="0" algn="r">
              <a:lnSpc>
                <a:spcPct val="100000"/>
              </a:lnSpc>
              <a:spcBef>
                <a:spcPts val="0"/>
              </a:spcBef>
              <a:buClr>
                <a:schemeClr val="dk2"/>
              </a:buClr>
              <a:buSzPts val="1300"/>
              <a:buFont typeface="Arial"/>
              <a:buNone/>
              <a:defRPr b="0" sz="1300" u="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3" type="blank">
  <p:cSld name="BLANK">
    <p:spTree>
      <p:nvGrpSpPr>
        <p:cNvPr id="43" name="Shape 43"/>
        <p:cNvGrpSpPr/>
        <p:nvPr/>
      </p:nvGrpSpPr>
      <p:grpSpPr>
        <a:xfrm>
          <a:off x="0" y="0"/>
          <a:ext cx="0" cy="0"/>
          <a:chOff x="0" y="0"/>
          <a:chExt cx="0" cy="0"/>
        </a:xfrm>
      </p:grpSpPr>
      <p:sp>
        <p:nvSpPr>
          <p:cNvPr id="44" name="Google Shape;44;p11"/>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3" type="twoObj">
  <p:cSld name="TWO_OBJECTS">
    <p:spTree>
      <p:nvGrpSpPr>
        <p:cNvPr id="45" name="Shape 45"/>
        <p:cNvGrpSpPr/>
        <p:nvPr/>
      </p:nvGrpSpPr>
      <p:grpSpPr>
        <a:xfrm>
          <a:off x="0" y="0"/>
          <a:ext cx="0" cy="0"/>
          <a:chOff x="0" y="0"/>
          <a:chExt cx="0" cy="0"/>
        </a:xfrm>
      </p:grpSpPr>
      <p:sp>
        <p:nvSpPr>
          <p:cNvPr id="46" name="Google Shape;46;p1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2"/>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8" name="Google Shape;48;p12"/>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9" name="Google Shape;49;p12"/>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3" type="tx">
  <p:cSld name="TITLE_AND_BODY">
    <p:spTree>
      <p:nvGrpSpPr>
        <p:cNvPr id="50" name="Shape 50"/>
        <p:cNvGrpSpPr/>
        <p:nvPr/>
      </p:nvGrpSpPr>
      <p:grpSpPr>
        <a:xfrm>
          <a:off x="0" y="0"/>
          <a:ext cx="0" cy="0"/>
          <a:chOff x="0" y="0"/>
          <a:chExt cx="0" cy="0"/>
        </a:xfrm>
      </p:grpSpPr>
      <p:sp>
        <p:nvSpPr>
          <p:cNvPr id="51" name="Google Shape;51;p1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3"/>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3" name="Google Shape;53;p13"/>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3" type="title">
  <p:cSld name="TITLE">
    <p:spTree>
      <p:nvGrpSpPr>
        <p:cNvPr id="54" name="Shape 54"/>
        <p:cNvGrpSpPr/>
        <p:nvPr/>
      </p:nvGrpSpPr>
      <p:grpSpPr>
        <a:xfrm>
          <a:off x="0" y="0"/>
          <a:ext cx="0" cy="0"/>
          <a:chOff x="0" y="0"/>
          <a:chExt cx="0" cy="0"/>
        </a:xfrm>
      </p:grpSpPr>
      <p:sp>
        <p:nvSpPr>
          <p:cNvPr id="55" name="Google Shape;55;p1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4"/>
          <p:cNvSpPr txBox="1"/>
          <p:nvPr>
            <p:ph idx="1" type="subTitle"/>
          </p:nvPr>
        </p:nvSpPr>
        <p:spPr>
          <a:xfrm>
            <a:off x="609480" y="1604520"/>
            <a:ext cx="10972440" cy="397728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4"/>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3" type="titleOnly">
  <p:cSld name="TITLE_ONLY">
    <p:spTree>
      <p:nvGrpSpPr>
        <p:cNvPr id="58" name="Shape 58"/>
        <p:cNvGrpSpPr/>
        <p:nvPr/>
      </p:nvGrpSpPr>
      <p:grpSpPr>
        <a:xfrm>
          <a:off x="0" y="0"/>
          <a:ext cx="0" cy="0"/>
          <a:chOff x="0" y="0"/>
          <a:chExt cx="0" cy="0"/>
        </a:xfrm>
      </p:grpSpPr>
      <p:sp>
        <p:nvSpPr>
          <p:cNvPr id="59" name="Google Shape;59;p1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5"/>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1pPr>
            <a:lvl2pPr indent="0" lvl="1"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2pPr>
            <a:lvl3pPr indent="0" lvl="2"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3pPr>
            <a:lvl4pPr indent="0" lvl="3"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4pPr>
            <a:lvl5pPr indent="0" lvl="4"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5pPr>
            <a:lvl6pPr indent="0" lvl="5"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6pPr>
            <a:lvl7pPr indent="0" lvl="6"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7pPr>
            <a:lvl8pPr indent="0" lvl="7"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8pPr>
            <a:lvl9pPr indent="0" lvl="8" marL="0" algn="ctr">
              <a:lnSpc>
                <a:spcPct val="100000"/>
              </a:lnSpc>
              <a:spcBef>
                <a:spcPts val="0"/>
              </a:spcBef>
              <a:buClr>
                <a:srgbClr val="000000"/>
              </a:buClr>
              <a:buSzPts val="800"/>
              <a:buFont typeface="Red Hat Text Medium"/>
              <a:buNone/>
              <a:defRPr b="0" sz="800" u="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66" name="Shape 66"/>
        <p:cNvGrpSpPr/>
        <p:nvPr/>
      </p:nvGrpSpPr>
      <p:grpSpPr>
        <a:xfrm>
          <a:off x="0" y="0"/>
          <a:ext cx="0" cy="0"/>
          <a:chOff x="0" y="0"/>
          <a:chExt cx="0" cy="0"/>
        </a:xfrm>
      </p:grpSpPr>
      <p:sp>
        <p:nvSpPr>
          <p:cNvPr id="67" name="Google Shape;67;p1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7"/>
          <p:cNvSpPr txBox="1"/>
          <p:nvPr>
            <p:ph idx="1" type="subTitle"/>
          </p:nvPr>
        </p:nvSpPr>
        <p:spPr>
          <a:xfrm>
            <a:off x="609480" y="1604520"/>
            <a:ext cx="10972440" cy="397728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69" name="Google Shape;69;p17"/>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1pPr>
            <a:lvl2pPr indent="0" lvl="1"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2pPr>
            <a:lvl3pPr indent="0" lvl="2"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3pPr>
            <a:lvl4pPr indent="0" lvl="3"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4pPr>
            <a:lvl5pPr indent="0" lvl="4"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5pPr>
            <a:lvl6pPr indent="0" lvl="5"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6pPr>
            <a:lvl7pPr indent="0" lvl="6"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7pPr>
            <a:lvl8pPr indent="0" lvl="7"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8pPr>
            <a:lvl9pPr indent="0" lvl="8" marL="0" algn="ctr">
              <a:lnSpc>
                <a:spcPct val="100000"/>
              </a:lnSpc>
              <a:spcBef>
                <a:spcPts val="0"/>
              </a:spcBef>
              <a:buClr>
                <a:srgbClr val="000000"/>
              </a:buClr>
              <a:buSzPts val="800"/>
              <a:buFont typeface="Overpass SemiBold"/>
              <a:buNone/>
              <a:defRPr b="0" sz="800" u="none" strike="noStrike">
                <a:solidFill>
                  <a:srgbClr val="000000"/>
                </a:solidFill>
                <a:latin typeface="Overpass SemiBold"/>
                <a:ea typeface="Overpass SemiBold"/>
                <a:cs typeface="Overpass SemiBold"/>
                <a:sym typeface="Overpass SemiBold"/>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type="blank">
  <p:cSld name="BLANK">
    <p:spTree>
      <p:nvGrpSpPr>
        <p:cNvPr id="75" name="Shape 75"/>
        <p:cNvGrpSpPr/>
        <p:nvPr/>
      </p:nvGrpSpPr>
      <p:grpSpPr>
        <a:xfrm>
          <a:off x="0" y="0"/>
          <a:ext cx="0" cy="0"/>
          <a:chOff x="0" y="0"/>
          <a:chExt cx="0" cy="0"/>
        </a:xfrm>
      </p:grpSpPr>
      <p:sp>
        <p:nvSpPr>
          <p:cNvPr id="76" name="Google Shape;76;p19"/>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1pPr>
            <a:lvl2pPr indent="0" lvl="1"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2pPr>
            <a:lvl3pPr indent="0" lvl="2"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3pPr>
            <a:lvl4pPr indent="0" lvl="3"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4pPr>
            <a:lvl5pPr indent="0" lvl="4"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5pPr>
            <a:lvl6pPr indent="0" lvl="5"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6pPr>
            <a:lvl7pPr indent="0" lvl="6"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7pPr>
            <a:lvl8pPr indent="0" lvl="7"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8pPr>
            <a:lvl9pPr indent="0" lvl="8" marL="0" algn="ctr">
              <a:lnSpc>
                <a:spcPct val="100000"/>
              </a:lnSpc>
              <a:spcBef>
                <a:spcPts val="0"/>
              </a:spcBef>
              <a:buClr>
                <a:schemeClr val="lt1"/>
              </a:buClr>
              <a:buSzPts val="800"/>
              <a:buFont typeface="Overpass SemiBold"/>
              <a:buNone/>
              <a:defRPr b="0" sz="800" u="none" strike="noStrike">
                <a:solidFill>
                  <a:schemeClr val="lt1"/>
                </a:solidFill>
                <a:latin typeface="Overpass SemiBold"/>
                <a:ea typeface="Overpass SemiBold"/>
                <a:cs typeface="Overpass SemiBold"/>
                <a:sym typeface="Overpass SemiBold"/>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slideLayout" Target="../slideLayouts/slideLayout1.xml"/><Relationship Id="rId6" Type="http://schemas.openxmlformats.org/officeDocument/2006/relationships/theme" Target="../theme/theme18.xml"/></Relationships>
</file>

<file path=ppt/slideMasters/_rels/slideMaster10.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6.png"/><Relationship Id="rId7" Type="http://schemas.openxmlformats.org/officeDocument/2006/relationships/slideLayout" Target="../slideLayouts/slideLayout14.xml"/><Relationship Id="rId8" Type="http://schemas.openxmlformats.org/officeDocument/2006/relationships/theme" Target="../theme/theme4.xml"/></Relationships>
</file>

<file path=ppt/slideMasters/_rels/slideMaster1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6.png"/><Relationship Id="rId7" Type="http://schemas.openxmlformats.org/officeDocument/2006/relationships/slideLayout" Target="../slideLayouts/slideLayout15.xml"/><Relationship Id="rId8" Type="http://schemas.openxmlformats.org/officeDocument/2006/relationships/theme" Target="../theme/theme1.xml"/></Relationships>
</file>

<file path=ppt/slideMasters/_rels/slideMaster12.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6.png"/><Relationship Id="rId7" Type="http://schemas.openxmlformats.org/officeDocument/2006/relationships/slideLayout" Target="../slideLayouts/slideLayout16.xml"/><Relationship Id="rId8" Type="http://schemas.openxmlformats.org/officeDocument/2006/relationships/theme" Target="../theme/theme16.xml"/></Relationships>
</file>

<file path=ppt/slideMasters/_rels/slideMaster13.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6.png"/><Relationship Id="rId7" Type="http://schemas.openxmlformats.org/officeDocument/2006/relationships/slideLayout" Target="../slideLayouts/slideLayout17.xml"/><Relationship Id="rId8" Type="http://schemas.openxmlformats.org/officeDocument/2006/relationships/theme" Target="../theme/theme5.xml"/></Relationships>
</file>

<file path=ppt/slideMasters/_rels/slideMaster14.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6.png"/><Relationship Id="rId7" Type="http://schemas.openxmlformats.org/officeDocument/2006/relationships/slideLayout" Target="../slideLayouts/slideLayout18.xml"/><Relationship Id="rId8" Type="http://schemas.openxmlformats.org/officeDocument/2006/relationships/theme" Target="../theme/theme26.xml"/></Relationships>
</file>

<file path=ppt/slideMasters/_rels/slideMaster1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theme" Target="../theme/theme8.xml"/></Relationships>
</file>

<file path=ppt/slideMasters/_rels/slideMaster1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theme" Target="../theme/theme2.xml"/></Relationships>
</file>

<file path=ppt/slideMasters/_rels/slideMaster1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theme" Target="../theme/theme14.xml"/></Relationships>
</file>

<file path=ppt/slideMasters/_rels/slideMaster1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theme" Target="../theme/theme24.xml"/></Relationships>
</file>

<file path=ppt/slideMasters/_rels/slideMaster1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theme" Target="../theme/theme6.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2.xml"/><Relationship Id="rId3" Type="http://schemas.openxmlformats.org/officeDocument/2006/relationships/theme" Target="../theme/theme15.xml"/></Relationships>
</file>

<file path=ppt/slideMasters/_rels/slideMaster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theme" Target="../theme/theme17.xml"/></Relationships>
</file>

<file path=ppt/slideMasters/_rels/slideMaster2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theme" Target="../theme/theme11.xml"/></Relationships>
</file>

<file path=ppt/slideMasters/_rels/slideMaster2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theme" Target="../theme/theme9.xml"/></Relationships>
</file>

<file path=ppt/slideMasters/_rels/slideMaster2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theme" Target="../theme/theme7.xml"/></Relationships>
</file>

<file path=ppt/slideMasters/_rels/slideMaster2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theme" Target="../theme/theme25.xml"/></Relationships>
</file>

<file path=ppt/slideMasters/_rels/slideMaster2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theme" Target="../theme/theme13.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11" Type="http://schemas.openxmlformats.org/officeDocument/2006/relationships/slideLayout" Target="../slideLayouts/slideLayout7.xml"/><Relationship Id="rId10" Type="http://schemas.openxmlformats.org/officeDocument/2006/relationships/slideLayout" Target="../slideLayouts/slideLayout6.xml"/><Relationship Id="rId12" Type="http://schemas.openxmlformats.org/officeDocument/2006/relationships/theme" Target="../theme/theme19.xml"/><Relationship Id="rId9" Type="http://schemas.openxmlformats.org/officeDocument/2006/relationships/slideLayout" Target="../slideLayouts/slideLayout5.xml"/><Relationship Id="rId5" Type="http://schemas.openxmlformats.org/officeDocument/2006/relationships/image" Target="../media/image10.png"/><Relationship Id="rId6" Type="http://schemas.openxmlformats.org/officeDocument/2006/relationships/image" Target="../media/image6.png"/><Relationship Id="rId7" Type="http://schemas.openxmlformats.org/officeDocument/2006/relationships/slideLayout" Target="../slideLayouts/slideLayout3.xml"/><Relationship Id="rId8"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4.png"/><Relationship Id="rId3" Type="http://schemas.openxmlformats.org/officeDocument/2006/relationships/slideLayout" Target="../slideLayouts/slideLayout8.xml"/><Relationship Id="rId4" Type="http://schemas.openxmlformats.org/officeDocument/2006/relationships/theme" Target="../theme/theme12.xml"/></Relationships>
</file>

<file path=ppt/slideMasters/_rels/slideMaster5.xml.rels><?xml version="1.0" encoding="UTF-8" standalone="yes"?>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4.png"/><Relationship Id="rId3" Type="http://schemas.openxmlformats.org/officeDocument/2006/relationships/slideLayout" Target="../slideLayouts/slideLayout9.xml"/><Relationship Id="rId4" Type="http://schemas.openxmlformats.org/officeDocument/2006/relationships/theme" Target="../theme/theme20.xml"/></Relationships>
</file>

<file path=ppt/slideMasters/_rels/slideMaster6.xml.rels><?xml version="1.0" encoding="UTF-8" standalone="yes"?>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4.png"/><Relationship Id="rId3" Type="http://schemas.openxmlformats.org/officeDocument/2006/relationships/image" Target="../media/image15.png"/><Relationship Id="rId4" Type="http://schemas.openxmlformats.org/officeDocument/2006/relationships/image" Target="../media/image14.png"/><Relationship Id="rId5" Type="http://schemas.openxmlformats.org/officeDocument/2006/relationships/image" Target="../media/image17.png"/><Relationship Id="rId6" Type="http://schemas.openxmlformats.org/officeDocument/2006/relationships/image" Target="../media/image13.png"/><Relationship Id="rId7" Type="http://schemas.openxmlformats.org/officeDocument/2006/relationships/slideLayout" Target="../slideLayouts/slideLayout10.xml"/><Relationship Id="rId8" Type="http://schemas.openxmlformats.org/officeDocument/2006/relationships/theme" Target="../theme/theme22.xml"/></Relationships>
</file>

<file path=ppt/slideMasters/_rels/slideMaster7.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6.png"/><Relationship Id="rId7" Type="http://schemas.openxmlformats.org/officeDocument/2006/relationships/slideLayout" Target="../slideLayouts/slideLayout11.xml"/><Relationship Id="rId8" Type="http://schemas.openxmlformats.org/officeDocument/2006/relationships/theme" Target="../theme/theme10.xml"/></Relationships>
</file>

<file path=ppt/slideMasters/_rels/slideMaster8.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6.png"/><Relationship Id="rId7" Type="http://schemas.openxmlformats.org/officeDocument/2006/relationships/slideLayout" Target="../slideLayouts/slideLayout12.xml"/><Relationship Id="rId8" Type="http://schemas.openxmlformats.org/officeDocument/2006/relationships/theme" Target="../theme/theme23.xml"/></Relationships>
</file>

<file path=ppt/slideMasters/_rels/slideMaster9.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6.png"/><Relationship Id="rId7" Type="http://schemas.openxmlformats.org/officeDocument/2006/relationships/slideLayout" Target="../slideLayouts/slideLayout13.xml"/><Relationship Id="rId8" Type="http://schemas.openxmlformats.org/officeDocument/2006/relationships/theme" Target="../theme/theme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6"/>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7" name="Google Shape;7;p6"/>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cxnSp>
        <p:nvCxnSpPr>
          <p:cNvPr id="8" name="Google Shape;8;p6"/>
          <p:cNvCxnSpPr/>
          <p:nvPr/>
        </p:nvCxnSpPr>
        <p:spPr>
          <a:xfrm flipH="1" rot="10800000">
            <a:off x="447480" y="6400800"/>
            <a:ext cx="1080" cy="458280"/>
          </a:xfrm>
          <a:prstGeom prst="straightConnector1">
            <a:avLst/>
          </a:prstGeom>
          <a:noFill/>
          <a:ln cap="flat" cmpd="sng" w="9525">
            <a:solidFill>
              <a:srgbClr val="EE0000"/>
            </a:solidFill>
            <a:prstDash val="solid"/>
            <a:round/>
            <a:headEnd len="sm" w="sm" type="none"/>
            <a:tailEnd len="sm" w="sm" type="none"/>
          </a:ln>
        </p:spPr>
      </p:cxnSp>
      <p:pic>
        <p:nvPicPr>
          <p:cNvPr id="9" name="Google Shape;9;p6"/>
          <p:cNvPicPr preferRelativeResize="0"/>
          <p:nvPr/>
        </p:nvPicPr>
        <p:blipFill rotWithShape="1">
          <a:blip r:embed="rId3">
            <a:alphaModFix/>
          </a:blip>
          <a:srcRect b="0" l="34001" r="0" t="0"/>
          <a:stretch/>
        </p:blipFill>
        <p:spPr>
          <a:xfrm>
            <a:off x="763200" y="216000"/>
            <a:ext cx="1041840" cy="371520"/>
          </a:xfrm>
          <a:prstGeom prst="rect">
            <a:avLst/>
          </a:prstGeom>
          <a:noFill/>
          <a:ln>
            <a:noFill/>
          </a:ln>
        </p:spPr>
      </p:pic>
      <p:pic>
        <p:nvPicPr>
          <p:cNvPr id="10" name="Google Shape;10;p6"/>
          <p:cNvPicPr preferRelativeResize="0"/>
          <p:nvPr/>
        </p:nvPicPr>
        <p:blipFill rotWithShape="1">
          <a:blip r:embed="rId4">
            <a:alphaModFix/>
          </a:blip>
          <a:srcRect b="35785" l="0" r="0" t="0"/>
          <a:stretch/>
        </p:blipFill>
        <p:spPr>
          <a:xfrm>
            <a:off x="21240" y="230400"/>
            <a:ext cx="900000" cy="371520"/>
          </a:xfrm>
          <a:prstGeom prst="rect">
            <a:avLst/>
          </a:prstGeom>
          <a:noFill/>
          <a:ln>
            <a:noFill/>
          </a:ln>
        </p:spPr>
      </p:pic>
      <p:sp>
        <p:nvSpPr>
          <p:cNvPr id="11" name="Google Shape;11;p6"/>
          <p:cNvSpPr/>
          <p:nvPr/>
        </p:nvSpPr>
        <p:spPr>
          <a:xfrm>
            <a:off x="9677880" y="270000"/>
            <a:ext cx="2008080" cy="297720"/>
          </a:xfrm>
          <a:prstGeom prst="rect">
            <a:avLst/>
          </a:prstGeom>
          <a:noFill/>
          <a:ln>
            <a:noFill/>
          </a:ln>
        </p:spPr>
        <p:txBody>
          <a:bodyPr anchorCtr="0" anchor="b" bIns="0" lIns="0" spcFirstLastPara="1" rIns="0" wrap="square" tIns="0">
            <a:noAutofit/>
          </a:bodyPr>
          <a:lstStyle/>
          <a:p>
            <a:pPr indent="0" lvl="0" marL="0" marR="0" rtl="0" algn="r">
              <a:lnSpc>
                <a:spcPct val="150000"/>
              </a:lnSpc>
              <a:spcBef>
                <a:spcPts val="0"/>
              </a:spcBef>
              <a:spcAft>
                <a:spcPts val="0"/>
              </a:spcAft>
              <a:buNone/>
            </a:pPr>
            <a:r>
              <a:t/>
            </a:r>
            <a:endParaRPr b="0" i="0" sz="1400" u="none" cap="none" strike="noStrike">
              <a:solidFill>
                <a:srgbClr val="FFFFFF"/>
              </a:solidFill>
              <a:latin typeface="Arial"/>
              <a:ea typeface="Arial"/>
              <a:cs typeface="Arial"/>
              <a:sym typeface="Arial"/>
            </a:endParaRPr>
          </a:p>
        </p:txBody>
      </p:sp>
      <p:sp>
        <p:nvSpPr>
          <p:cNvPr id="12" name="Google Shape;12;p6"/>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chemeClr val="dk2"/>
              </a:buClr>
              <a:buSzPts val="800"/>
              <a:buFont typeface="Red Hat Text Medium"/>
              <a:buNone/>
              <a:defRPr b="0" i="0" sz="800" u="none" cap="none" strike="noStrike">
                <a:solidFill>
                  <a:schemeClr val="dk2"/>
                </a:solidFill>
                <a:latin typeface="Red Hat Text Medium"/>
                <a:ea typeface="Red Hat Text Medium"/>
                <a:cs typeface="Red Hat Text Medium"/>
                <a:sym typeface="Red Hat Text Medium"/>
              </a:defRPr>
            </a:lvl1pPr>
            <a:lvl2pPr indent="0" lvl="1" marL="0" marR="0" rtl="0" algn="ctr">
              <a:lnSpc>
                <a:spcPct val="100000"/>
              </a:lnSpc>
              <a:spcBef>
                <a:spcPts val="0"/>
              </a:spcBef>
              <a:buClr>
                <a:schemeClr val="dk2"/>
              </a:buClr>
              <a:buSzPts val="800"/>
              <a:buFont typeface="Red Hat Text Medium"/>
              <a:buNone/>
              <a:defRPr b="0" i="0" sz="800" u="none" cap="none" strike="noStrike">
                <a:solidFill>
                  <a:schemeClr val="dk2"/>
                </a:solidFill>
                <a:latin typeface="Red Hat Text Medium"/>
                <a:ea typeface="Red Hat Text Medium"/>
                <a:cs typeface="Red Hat Text Medium"/>
                <a:sym typeface="Red Hat Text Medium"/>
              </a:defRPr>
            </a:lvl2pPr>
            <a:lvl3pPr indent="0" lvl="2" marL="0" marR="0" rtl="0" algn="ctr">
              <a:lnSpc>
                <a:spcPct val="100000"/>
              </a:lnSpc>
              <a:spcBef>
                <a:spcPts val="0"/>
              </a:spcBef>
              <a:buClr>
                <a:schemeClr val="dk2"/>
              </a:buClr>
              <a:buSzPts val="800"/>
              <a:buFont typeface="Red Hat Text Medium"/>
              <a:buNone/>
              <a:defRPr b="0" i="0" sz="800" u="none" cap="none" strike="noStrike">
                <a:solidFill>
                  <a:schemeClr val="dk2"/>
                </a:solidFill>
                <a:latin typeface="Red Hat Text Medium"/>
                <a:ea typeface="Red Hat Text Medium"/>
                <a:cs typeface="Red Hat Text Medium"/>
                <a:sym typeface="Red Hat Text Medium"/>
              </a:defRPr>
            </a:lvl3pPr>
            <a:lvl4pPr indent="0" lvl="3" marL="0" marR="0" rtl="0" algn="ctr">
              <a:lnSpc>
                <a:spcPct val="100000"/>
              </a:lnSpc>
              <a:spcBef>
                <a:spcPts val="0"/>
              </a:spcBef>
              <a:buClr>
                <a:schemeClr val="dk2"/>
              </a:buClr>
              <a:buSzPts val="800"/>
              <a:buFont typeface="Red Hat Text Medium"/>
              <a:buNone/>
              <a:defRPr b="0" i="0" sz="800" u="none" cap="none" strike="noStrike">
                <a:solidFill>
                  <a:schemeClr val="dk2"/>
                </a:solidFill>
                <a:latin typeface="Red Hat Text Medium"/>
                <a:ea typeface="Red Hat Text Medium"/>
                <a:cs typeface="Red Hat Text Medium"/>
                <a:sym typeface="Red Hat Text Medium"/>
              </a:defRPr>
            </a:lvl4pPr>
            <a:lvl5pPr indent="0" lvl="4" marL="0" marR="0" rtl="0" algn="ctr">
              <a:lnSpc>
                <a:spcPct val="100000"/>
              </a:lnSpc>
              <a:spcBef>
                <a:spcPts val="0"/>
              </a:spcBef>
              <a:buClr>
                <a:schemeClr val="dk2"/>
              </a:buClr>
              <a:buSzPts val="800"/>
              <a:buFont typeface="Red Hat Text Medium"/>
              <a:buNone/>
              <a:defRPr b="0" i="0" sz="800" u="none" cap="none" strike="noStrike">
                <a:solidFill>
                  <a:schemeClr val="dk2"/>
                </a:solidFill>
                <a:latin typeface="Red Hat Text Medium"/>
                <a:ea typeface="Red Hat Text Medium"/>
                <a:cs typeface="Red Hat Text Medium"/>
                <a:sym typeface="Red Hat Text Medium"/>
              </a:defRPr>
            </a:lvl5pPr>
            <a:lvl6pPr indent="0" lvl="5" marL="0" marR="0" rtl="0" algn="ctr">
              <a:lnSpc>
                <a:spcPct val="100000"/>
              </a:lnSpc>
              <a:spcBef>
                <a:spcPts val="0"/>
              </a:spcBef>
              <a:buClr>
                <a:schemeClr val="dk2"/>
              </a:buClr>
              <a:buSzPts val="800"/>
              <a:buFont typeface="Red Hat Text Medium"/>
              <a:buNone/>
              <a:defRPr b="0" i="0" sz="800" u="none" cap="none" strike="noStrike">
                <a:solidFill>
                  <a:schemeClr val="dk2"/>
                </a:solidFill>
                <a:latin typeface="Red Hat Text Medium"/>
                <a:ea typeface="Red Hat Text Medium"/>
                <a:cs typeface="Red Hat Text Medium"/>
                <a:sym typeface="Red Hat Text Medium"/>
              </a:defRPr>
            </a:lvl6pPr>
            <a:lvl7pPr indent="0" lvl="6" marL="0" marR="0" rtl="0" algn="ctr">
              <a:lnSpc>
                <a:spcPct val="100000"/>
              </a:lnSpc>
              <a:spcBef>
                <a:spcPts val="0"/>
              </a:spcBef>
              <a:buClr>
                <a:schemeClr val="dk2"/>
              </a:buClr>
              <a:buSzPts val="800"/>
              <a:buFont typeface="Red Hat Text Medium"/>
              <a:buNone/>
              <a:defRPr b="0" i="0" sz="800" u="none" cap="none" strike="noStrike">
                <a:solidFill>
                  <a:schemeClr val="dk2"/>
                </a:solidFill>
                <a:latin typeface="Red Hat Text Medium"/>
                <a:ea typeface="Red Hat Text Medium"/>
                <a:cs typeface="Red Hat Text Medium"/>
                <a:sym typeface="Red Hat Text Medium"/>
              </a:defRPr>
            </a:lvl7pPr>
            <a:lvl8pPr indent="0" lvl="7" marL="0" marR="0" rtl="0" algn="ctr">
              <a:lnSpc>
                <a:spcPct val="100000"/>
              </a:lnSpc>
              <a:spcBef>
                <a:spcPts val="0"/>
              </a:spcBef>
              <a:buClr>
                <a:schemeClr val="dk2"/>
              </a:buClr>
              <a:buSzPts val="800"/>
              <a:buFont typeface="Red Hat Text Medium"/>
              <a:buNone/>
              <a:defRPr b="0" i="0" sz="800" u="none" cap="none" strike="noStrike">
                <a:solidFill>
                  <a:schemeClr val="dk2"/>
                </a:solidFill>
                <a:latin typeface="Red Hat Text Medium"/>
                <a:ea typeface="Red Hat Text Medium"/>
                <a:cs typeface="Red Hat Text Medium"/>
                <a:sym typeface="Red Hat Text Medium"/>
              </a:defRPr>
            </a:lvl8pPr>
            <a:lvl9pPr indent="0" lvl="8" marL="0" marR="0" rtl="0" algn="ctr">
              <a:lnSpc>
                <a:spcPct val="100000"/>
              </a:lnSpc>
              <a:spcBef>
                <a:spcPts val="0"/>
              </a:spcBef>
              <a:buClr>
                <a:schemeClr val="dk2"/>
              </a:buClr>
              <a:buSzPts val="800"/>
              <a:buFont typeface="Red Hat Text Medium"/>
              <a:buNone/>
              <a:defRPr b="0" i="0" sz="800" u="none" cap="none" strike="noStrike">
                <a:solidFill>
                  <a:schemeClr val="dk2"/>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
        <p:nvSpPr>
          <p:cNvPr id="13" name="Google Shape;13;p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4" name="Google Shape;14;p6"/>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49"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147" name="Shape 147"/>
        <p:cNvGrpSpPr/>
        <p:nvPr/>
      </p:nvGrpSpPr>
      <p:grpSpPr>
        <a:xfrm>
          <a:off x="0" y="0"/>
          <a:ext cx="0" cy="0"/>
          <a:chOff x="0" y="0"/>
          <a:chExt cx="0" cy="0"/>
        </a:xfrm>
      </p:grpSpPr>
      <p:sp>
        <p:nvSpPr>
          <p:cNvPr id="148" name="Google Shape;148;p28"/>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49" name="Google Shape;149;p28"/>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pic>
        <p:nvPicPr>
          <p:cNvPr id="150" name="Google Shape;150;p28"/>
          <p:cNvPicPr preferRelativeResize="0"/>
          <p:nvPr/>
        </p:nvPicPr>
        <p:blipFill rotWithShape="1">
          <a:blip r:embed="rId3">
            <a:alphaModFix/>
          </a:blip>
          <a:srcRect b="0" l="0" r="0" t="0"/>
          <a:stretch/>
        </p:blipFill>
        <p:spPr>
          <a:xfrm>
            <a:off x="7455960" y="3383640"/>
            <a:ext cx="455040" cy="455040"/>
          </a:xfrm>
          <a:prstGeom prst="rect">
            <a:avLst/>
          </a:prstGeom>
          <a:noFill/>
          <a:ln>
            <a:noFill/>
          </a:ln>
        </p:spPr>
      </p:pic>
      <p:pic>
        <p:nvPicPr>
          <p:cNvPr id="151" name="Google Shape;151;p28"/>
          <p:cNvPicPr preferRelativeResize="0"/>
          <p:nvPr/>
        </p:nvPicPr>
        <p:blipFill rotWithShape="1">
          <a:blip r:embed="rId4">
            <a:alphaModFix/>
          </a:blip>
          <a:srcRect b="0" l="0" r="0" t="0"/>
          <a:stretch/>
        </p:blipFill>
        <p:spPr>
          <a:xfrm>
            <a:off x="7455960" y="2691720"/>
            <a:ext cx="455040" cy="455040"/>
          </a:xfrm>
          <a:prstGeom prst="rect">
            <a:avLst/>
          </a:prstGeom>
          <a:noFill/>
          <a:ln>
            <a:noFill/>
          </a:ln>
        </p:spPr>
      </p:pic>
      <p:pic>
        <p:nvPicPr>
          <p:cNvPr id="152" name="Google Shape;152;p28"/>
          <p:cNvPicPr preferRelativeResize="0"/>
          <p:nvPr/>
        </p:nvPicPr>
        <p:blipFill rotWithShape="1">
          <a:blip r:embed="rId5">
            <a:alphaModFix/>
          </a:blip>
          <a:srcRect b="0" l="0" r="0" t="0"/>
          <a:stretch/>
        </p:blipFill>
        <p:spPr>
          <a:xfrm>
            <a:off x="7455960" y="1999800"/>
            <a:ext cx="455040" cy="455040"/>
          </a:xfrm>
          <a:prstGeom prst="rect">
            <a:avLst/>
          </a:prstGeom>
          <a:noFill/>
          <a:ln>
            <a:noFill/>
          </a:ln>
        </p:spPr>
      </p:pic>
      <p:pic>
        <p:nvPicPr>
          <p:cNvPr id="153" name="Google Shape;153;p28"/>
          <p:cNvPicPr preferRelativeResize="0"/>
          <p:nvPr/>
        </p:nvPicPr>
        <p:blipFill rotWithShape="1">
          <a:blip r:embed="rId6">
            <a:alphaModFix/>
          </a:blip>
          <a:srcRect b="0" l="0" r="0" t="0"/>
          <a:stretch/>
        </p:blipFill>
        <p:spPr>
          <a:xfrm>
            <a:off x="7455960" y="4075560"/>
            <a:ext cx="455040" cy="455040"/>
          </a:xfrm>
          <a:prstGeom prst="rect">
            <a:avLst/>
          </a:prstGeom>
          <a:noFill/>
          <a:ln>
            <a:noFill/>
          </a:ln>
        </p:spPr>
      </p:pic>
      <p:sp>
        <p:nvSpPr>
          <p:cNvPr id="154" name="Google Shape;154;p28"/>
          <p:cNvSpPr/>
          <p:nvPr/>
        </p:nvSpPr>
        <p:spPr>
          <a:xfrm>
            <a:off x="7960320" y="19998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linkedin.com/company/red-hat</a:t>
            </a:r>
            <a:endParaRPr b="0" i="0" sz="1500" u="none" cap="none" strike="noStrike">
              <a:solidFill>
                <a:srgbClr val="FFFFFF"/>
              </a:solidFill>
              <a:latin typeface="Arial"/>
              <a:ea typeface="Arial"/>
              <a:cs typeface="Arial"/>
              <a:sym typeface="Arial"/>
            </a:endParaRPr>
          </a:p>
        </p:txBody>
      </p:sp>
      <p:sp>
        <p:nvSpPr>
          <p:cNvPr id="155" name="Google Shape;155;p28"/>
          <p:cNvSpPr/>
          <p:nvPr/>
        </p:nvSpPr>
        <p:spPr>
          <a:xfrm>
            <a:off x="7960320" y="269172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youtube.com/user/RedHatVideos</a:t>
            </a:r>
            <a:endParaRPr b="0" i="0" sz="1500" u="none" cap="none" strike="noStrike">
              <a:solidFill>
                <a:srgbClr val="FFFFFF"/>
              </a:solidFill>
              <a:latin typeface="Arial"/>
              <a:ea typeface="Arial"/>
              <a:cs typeface="Arial"/>
              <a:sym typeface="Arial"/>
            </a:endParaRPr>
          </a:p>
        </p:txBody>
      </p:sp>
      <p:sp>
        <p:nvSpPr>
          <p:cNvPr id="156" name="Google Shape;156;p28"/>
          <p:cNvSpPr/>
          <p:nvPr/>
        </p:nvSpPr>
        <p:spPr>
          <a:xfrm>
            <a:off x="7960320" y="338364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facebook.com/redhatinc</a:t>
            </a:r>
            <a:endParaRPr b="0" i="0" sz="1500" u="none" cap="none" strike="noStrike">
              <a:solidFill>
                <a:srgbClr val="FFFFFF"/>
              </a:solidFill>
              <a:latin typeface="Arial"/>
              <a:ea typeface="Arial"/>
              <a:cs typeface="Arial"/>
              <a:sym typeface="Arial"/>
            </a:endParaRPr>
          </a:p>
        </p:txBody>
      </p:sp>
      <p:sp>
        <p:nvSpPr>
          <p:cNvPr id="157" name="Google Shape;157;p28"/>
          <p:cNvSpPr/>
          <p:nvPr/>
        </p:nvSpPr>
        <p:spPr>
          <a:xfrm>
            <a:off x="7960320" y="40752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twitter.com/RedHat</a:t>
            </a:r>
            <a:endParaRPr b="0" i="0" sz="1500" u="none" cap="none" strike="noStrike">
              <a:solidFill>
                <a:srgbClr val="FFFFFF"/>
              </a:solidFill>
              <a:latin typeface="Arial"/>
              <a:ea typeface="Arial"/>
              <a:cs typeface="Arial"/>
              <a:sym typeface="Arial"/>
            </a:endParaRPr>
          </a:p>
        </p:txBody>
      </p:sp>
      <p:cxnSp>
        <p:nvCxnSpPr>
          <p:cNvPr id="158" name="Google Shape;158;p28"/>
          <p:cNvCxnSpPr/>
          <p:nvPr/>
        </p:nvCxnSpPr>
        <p:spPr>
          <a:xfrm flipH="1" rot="10800000">
            <a:off x="447480" y="0"/>
            <a:ext cx="1080" cy="2283480"/>
          </a:xfrm>
          <a:prstGeom prst="straightConnector1">
            <a:avLst/>
          </a:prstGeom>
          <a:noFill/>
          <a:ln cap="flat" cmpd="sng" w="9525">
            <a:solidFill>
              <a:srgbClr val="800000"/>
            </a:solidFill>
            <a:prstDash val="solid"/>
            <a:round/>
            <a:headEnd len="sm" w="sm" type="none"/>
            <a:tailEnd len="sm" w="sm" type="none"/>
          </a:ln>
        </p:spPr>
      </p:cxnSp>
      <p:cxnSp>
        <p:nvCxnSpPr>
          <p:cNvPr id="159" name="Google Shape;159;p28"/>
          <p:cNvCxnSpPr/>
          <p:nvPr/>
        </p:nvCxnSpPr>
        <p:spPr>
          <a:xfrm flipH="1" rot="10800000">
            <a:off x="447480" y="6400800"/>
            <a:ext cx="1080" cy="458280"/>
          </a:xfrm>
          <a:prstGeom prst="straightConnector1">
            <a:avLst/>
          </a:prstGeom>
          <a:noFill/>
          <a:ln cap="flat" cmpd="sng" w="9525">
            <a:solidFill>
              <a:srgbClr val="800000"/>
            </a:solidFill>
            <a:prstDash val="solid"/>
            <a:round/>
            <a:headEnd len="sm" w="sm" type="none"/>
            <a:tailEnd len="sm" w="sm" type="none"/>
          </a:ln>
        </p:spPr>
      </p:cxnSp>
      <p:sp>
        <p:nvSpPr>
          <p:cNvPr id="160" name="Google Shape;160;p28"/>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61" name="Google Shape;161;p28"/>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1pPr>
            <a:lvl2pPr indent="0" lvl="1"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2pPr>
            <a:lvl3pPr indent="0" lvl="2"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3pPr>
            <a:lvl4pPr indent="0" lvl="3"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4pPr>
            <a:lvl5pPr indent="0" lvl="4"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5pPr>
            <a:lvl6pPr indent="0" lvl="5"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6pPr>
            <a:lvl7pPr indent="0" lvl="6"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7pPr>
            <a:lvl8pPr indent="0" lvl="7"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8pPr>
            <a:lvl9pPr indent="0" lvl="8"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71"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166" name="Shape 166"/>
        <p:cNvGrpSpPr/>
        <p:nvPr/>
      </p:nvGrpSpPr>
      <p:grpSpPr>
        <a:xfrm>
          <a:off x="0" y="0"/>
          <a:ext cx="0" cy="0"/>
          <a:chOff x="0" y="0"/>
          <a:chExt cx="0" cy="0"/>
        </a:xfrm>
      </p:grpSpPr>
      <p:sp>
        <p:nvSpPr>
          <p:cNvPr id="167" name="Google Shape;167;p30"/>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68" name="Google Shape;168;p30"/>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pic>
        <p:nvPicPr>
          <p:cNvPr id="169" name="Google Shape;169;p30"/>
          <p:cNvPicPr preferRelativeResize="0"/>
          <p:nvPr/>
        </p:nvPicPr>
        <p:blipFill rotWithShape="1">
          <a:blip r:embed="rId3">
            <a:alphaModFix/>
          </a:blip>
          <a:srcRect b="0" l="0" r="0" t="0"/>
          <a:stretch/>
        </p:blipFill>
        <p:spPr>
          <a:xfrm>
            <a:off x="7455960" y="3383640"/>
            <a:ext cx="455040" cy="455040"/>
          </a:xfrm>
          <a:prstGeom prst="rect">
            <a:avLst/>
          </a:prstGeom>
          <a:noFill/>
          <a:ln>
            <a:noFill/>
          </a:ln>
        </p:spPr>
      </p:pic>
      <p:pic>
        <p:nvPicPr>
          <p:cNvPr id="170" name="Google Shape;170;p30"/>
          <p:cNvPicPr preferRelativeResize="0"/>
          <p:nvPr/>
        </p:nvPicPr>
        <p:blipFill rotWithShape="1">
          <a:blip r:embed="rId4">
            <a:alphaModFix/>
          </a:blip>
          <a:srcRect b="0" l="0" r="0" t="0"/>
          <a:stretch/>
        </p:blipFill>
        <p:spPr>
          <a:xfrm>
            <a:off x="7455960" y="2691720"/>
            <a:ext cx="455040" cy="455040"/>
          </a:xfrm>
          <a:prstGeom prst="rect">
            <a:avLst/>
          </a:prstGeom>
          <a:noFill/>
          <a:ln>
            <a:noFill/>
          </a:ln>
        </p:spPr>
      </p:pic>
      <p:pic>
        <p:nvPicPr>
          <p:cNvPr id="171" name="Google Shape;171;p30"/>
          <p:cNvPicPr preferRelativeResize="0"/>
          <p:nvPr/>
        </p:nvPicPr>
        <p:blipFill rotWithShape="1">
          <a:blip r:embed="rId5">
            <a:alphaModFix/>
          </a:blip>
          <a:srcRect b="0" l="0" r="0" t="0"/>
          <a:stretch/>
        </p:blipFill>
        <p:spPr>
          <a:xfrm>
            <a:off x="7455960" y="1999800"/>
            <a:ext cx="455040" cy="455040"/>
          </a:xfrm>
          <a:prstGeom prst="rect">
            <a:avLst/>
          </a:prstGeom>
          <a:noFill/>
          <a:ln>
            <a:noFill/>
          </a:ln>
        </p:spPr>
      </p:pic>
      <p:pic>
        <p:nvPicPr>
          <p:cNvPr id="172" name="Google Shape;172;p30"/>
          <p:cNvPicPr preferRelativeResize="0"/>
          <p:nvPr/>
        </p:nvPicPr>
        <p:blipFill rotWithShape="1">
          <a:blip r:embed="rId6">
            <a:alphaModFix/>
          </a:blip>
          <a:srcRect b="0" l="0" r="0" t="0"/>
          <a:stretch/>
        </p:blipFill>
        <p:spPr>
          <a:xfrm>
            <a:off x="7455960" y="4075560"/>
            <a:ext cx="455040" cy="455040"/>
          </a:xfrm>
          <a:prstGeom prst="rect">
            <a:avLst/>
          </a:prstGeom>
          <a:noFill/>
          <a:ln>
            <a:noFill/>
          </a:ln>
        </p:spPr>
      </p:pic>
      <p:sp>
        <p:nvSpPr>
          <p:cNvPr id="173" name="Google Shape;173;p30"/>
          <p:cNvSpPr/>
          <p:nvPr/>
        </p:nvSpPr>
        <p:spPr>
          <a:xfrm>
            <a:off x="7960320" y="19998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linkedin.com/company/red-hat</a:t>
            </a:r>
            <a:endParaRPr b="0" i="0" sz="1500" u="none" cap="none" strike="noStrike">
              <a:solidFill>
                <a:srgbClr val="FFFFFF"/>
              </a:solidFill>
              <a:latin typeface="Arial"/>
              <a:ea typeface="Arial"/>
              <a:cs typeface="Arial"/>
              <a:sym typeface="Arial"/>
            </a:endParaRPr>
          </a:p>
        </p:txBody>
      </p:sp>
      <p:sp>
        <p:nvSpPr>
          <p:cNvPr id="174" name="Google Shape;174;p30"/>
          <p:cNvSpPr/>
          <p:nvPr/>
        </p:nvSpPr>
        <p:spPr>
          <a:xfrm>
            <a:off x="7960320" y="269172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youtube.com/user/RedHatVideos</a:t>
            </a:r>
            <a:endParaRPr b="0" i="0" sz="1500" u="none" cap="none" strike="noStrike">
              <a:solidFill>
                <a:srgbClr val="FFFFFF"/>
              </a:solidFill>
              <a:latin typeface="Arial"/>
              <a:ea typeface="Arial"/>
              <a:cs typeface="Arial"/>
              <a:sym typeface="Arial"/>
            </a:endParaRPr>
          </a:p>
        </p:txBody>
      </p:sp>
      <p:sp>
        <p:nvSpPr>
          <p:cNvPr id="175" name="Google Shape;175;p30"/>
          <p:cNvSpPr/>
          <p:nvPr/>
        </p:nvSpPr>
        <p:spPr>
          <a:xfrm>
            <a:off x="7960320" y="338364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facebook.com/redhatinc</a:t>
            </a:r>
            <a:endParaRPr b="0" i="0" sz="1500" u="none" cap="none" strike="noStrike">
              <a:solidFill>
                <a:srgbClr val="FFFFFF"/>
              </a:solidFill>
              <a:latin typeface="Arial"/>
              <a:ea typeface="Arial"/>
              <a:cs typeface="Arial"/>
              <a:sym typeface="Arial"/>
            </a:endParaRPr>
          </a:p>
        </p:txBody>
      </p:sp>
      <p:sp>
        <p:nvSpPr>
          <p:cNvPr id="176" name="Google Shape;176;p30"/>
          <p:cNvSpPr/>
          <p:nvPr/>
        </p:nvSpPr>
        <p:spPr>
          <a:xfrm>
            <a:off x="7960320" y="40752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twitter.com/RedHat</a:t>
            </a:r>
            <a:endParaRPr b="0" i="0" sz="1500" u="none" cap="none" strike="noStrike">
              <a:solidFill>
                <a:srgbClr val="FFFFFF"/>
              </a:solidFill>
              <a:latin typeface="Arial"/>
              <a:ea typeface="Arial"/>
              <a:cs typeface="Arial"/>
              <a:sym typeface="Arial"/>
            </a:endParaRPr>
          </a:p>
        </p:txBody>
      </p:sp>
      <p:cxnSp>
        <p:nvCxnSpPr>
          <p:cNvPr id="177" name="Google Shape;177;p30"/>
          <p:cNvCxnSpPr/>
          <p:nvPr/>
        </p:nvCxnSpPr>
        <p:spPr>
          <a:xfrm flipH="1" rot="10800000">
            <a:off x="447480" y="0"/>
            <a:ext cx="1080" cy="2283480"/>
          </a:xfrm>
          <a:prstGeom prst="straightConnector1">
            <a:avLst/>
          </a:prstGeom>
          <a:noFill/>
          <a:ln cap="flat" cmpd="sng" w="9525">
            <a:solidFill>
              <a:srgbClr val="800000"/>
            </a:solidFill>
            <a:prstDash val="solid"/>
            <a:round/>
            <a:headEnd len="sm" w="sm" type="none"/>
            <a:tailEnd len="sm" w="sm" type="none"/>
          </a:ln>
        </p:spPr>
      </p:cxnSp>
      <p:cxnSp>
        <p:nvCxnSpPr>
          <p:cNvPr id="178" name="Google Shape;178;p30"/>
          <p:cNvCxnSpPr/>
          <p:nvPr/>
        </p:nvCxnSpPr>
        <p:spPr>
          <a:xfrm flipH="1" rot="10800000">
            <a:off x="447480" y="6400800"/>
            <a:ext cx="1080" cy="458280"/>
          </a:xfrm>
          <a:prstGeom prst="straightConnector1">
            <a:avLst/>
          </a:prstGeom>
          <a:noFill/>
          <a:ln cap="flat" cmpd="sng" w="9525">
            <a:solidFill>
              <a:srgbClr val="800000"/>
            </a:solidFill>
            <a:prstDash val="solid"/>
            <a:round/>
            <a:headEnd len="sm" w="sm" type="none"/>
            <a:tailEnd len="sm" w="sm" type="none"/>
          </a:ln>
        </p:spPr>
      </p:cxnSp>
      <p:sp>
        <p:nvSpPr>
          <p:cNvPr id="179" name="Google Shape;179;p30"/>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80" name="Google Shape;180;p30"/>
          <p:cNvSpPr txBox="1"/>
          <p:nvPr>
            <p:ph idx="1" type="body"/>
          </p:nvPr>
        </p:nvSpPr>
        <p:spPr>
          <a:xfrm>
            <a:off x="609480" y="1604520"/>
            <a:ext cx="5353920" cy="3976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181" name="Google Shape;181;p30"/>
          <p:cNvSpPr txBox="1"/>
          <p:nvPr>
            <p:ph idx="2" type="body"/>
          </p:nvPr>
        </p:nvSpPr>
        <p:spPr>
          <a:xfrm>
            <a:off x="6231960" y="1604520"/>
            <a:ext cx="5353920" cy="3976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182" name="Google Shape;182;p30"/>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1pPr>
            <a:lvl2pPr indent="0" lvl="1"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2pPr>
            <a:lvl3pPr indent="0" lvl="2"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3pPr>
            <a:lvl4pPr indent="0" lvl="3"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4pPr>
            <a:lvl5pPr indent="0" lvl="4"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5pPr>
            <a:lvl6pPr indent="0" lvl="5"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6pPr>
            <a:lvl7pPr indent="0" lvl="6"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7pPr>
            <a:lvl8pPr indent="0" lvl="7"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8pPr>
            <a:lvl9pPr indent="0" lvl="8"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73"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188" name="Shape 188"/>
        <p:cNvGrpSpPr/>
        <p:nvPr/>
      </p:nvGrpSpPr>
      <p:grpSpPr>
        <a:xfrm>
          <a:off x="0" y="0"/>
          <a:ext cx="0" cy="0"/>
          <a:chOff x="0" y="0"/>
          <a:chExt cx="0" cy="0"/>
        </a:xfrm>
      </p:grpSpPr>
      <p:sp>
        <p:nvSpPr>
          <p:cNvPr id="189" name="Google Shape;189;p32"/>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90" name="Google Shape;190;p32"/>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pic>
        <p:nvPicPr>
          <p:cNvPr id="191" name="Google Shape;191;p32"/>
          <p:cNvPicPr preferRelativeResize="0"/>
          <p:nvPr/>
        </p:nvPicPr>
        <p:blipFill rotWithShape="1">
          <a:blip r:embed="rId3">
            <a:alphaModFix/>
          </a:blip>
          <a:srcRect b="0" l="0" r="0" t="0"/>
          <a:stretch/>
        </p:blipFill>
        <p:spPr>
          <a:xfrm>
            <a:off x="7455960" y="3383640"/>
            <a:ext cx="455040" cy="455040"/>
          </a:xfrm>
          <a:prstGeom prst="rect">
            <a:avLst/>
          </a:prstGeom>
          <a:noFill/>
          <a:ln>
            <a:noFill/>
          </a:ln>
        </p:spPr>
      </p:pic>
      <p:pic>
        <p:nvPicPr>
          <p:cNvPr id="192" name="Google Shape;192;p32"/>
          <p:cNvPicPr preferRelativeResize="0"/>
          <p:nvPr/>
        </p:nvPicPr>
        <p:blipFill rotWithShape="1">
          <a:blip r:embed="rId4">
            <a:alphaModFix/>
          </a:blip>
          <a:srcRect b="0" l="0" r="0" t="0"/>
          <a:stretch/>
        </p:blipFill>
        <p:spPr>
          <a:xfrm>
            <a:off x="7455960" y="2691720"/>
            <a:ext cx="455040" cy="455040"/>
          </a:xfrm>
          <a:prstGeom prst="rect">
            <a:avLst/>
          </a:prstGeom>
          <a:noFill/>
          <a:ln>
            <a:noFill/>
          </a:ln>
        </p:spPr>
      </p:pic>
      <p:pic>
        <p:nvPicPr>
          <p:cNvPr id="193" name="Google Shape;193;p32"/>
          <p:cNvPicPr preferRelativeResize="0"/>
          <p:nvPr/>
        </p:nvPicPr>
        <p:blipFill rotWithShape="1">
          <a:blip r:embed="rId5">
            <a:alphaModFix/>
          </a:blip>
          <a:srcRect b="0" l="0" r="0" t="0"/>
          <a:stretch/>
        </p:blipFill>
        <p:spPr>
          <a:xfrm>
            <a:off x="7455960" y="1999800"/>
            <a:ext cx="455040" cy="455040"/>
          </a:xfrm>
          <a:prstGeom prst="rect">
            <a:avLst/>
          </a:prstGeom>
          <a:noFill/>
          <a:ln>
            <a:noFill/>
          </a:ln>
        </p:spPr>
      </p:pic>
      <p:pic>
        <p:nvPicPr>
          <p:cNvPr id="194" name="Google Shape;194;p32"/>
          <p:cNvPicPr preferRelativeResize="0"/>
          <p:nvPr/>
        </p:nvPicPr>
        <p:blipFill rotWithShape="1">
          <a:blip r:embed="rId6">
            <a:alphaModFix/>
          </a:blip>
          <a:srcRect b="0" l="0" r="0" t="0"/>
          <a:stretch/>
        </p:blipFill>
        <p:spPr>
          <a:xfrm>
            <a:off x="7455960" y="4075560"/>
            <a:ext cx="455040" cy="455040"/>
          </a:xfrm>
          <a:prstGeom prst="rect">
            <a:avLst/>
          </a:prstGeom>
          <a:noFill/>
          <a:ln>
            <a:noFill/>
          </a:ln>
        </p:spPr>
      </p:pic>
      <p:sp>
        <p:nvSpPr>
          <p:cNvPr id="195" name="Google Shape;195;p32"/>
          <p:cNvSpPr/>
          <p:nvPr/>
        </p:nvSpPr>
        <p:spPr>
          <a:xfrm>
            <a:off x="7960320" y="19998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linkedin.com/company/red-hat</a:t>
            </a:r>
            <a:endParaRPr b="0" i="0" sz="1500" u="none" cap="none" strike="noStrike">
              <a:solidFill>
                <a:srgbClr val="FFFFFF"/>
              </a:solidFill>
              <a:latin typeface="Arial"/>
              <a:ea typeface="Arial"/>
              <a:cs typeface="Arial"/>
              <a:sym typeface="Arial"/>
            </a:endParaRPr>
          </a:p>
        </p:txBody>
      </p:sp>
      <p:sp>
        <p:nvSpPr>
          <p:cNvPr id="196" name="Google Shape;196;p32"/>
          <p:cNvSpPr/>
          <p:nvPr/>
        </p:nvSpPr>
        <p:spPr>
          <a:xfrm>
            <a:off x="7960320" y="269172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youtube.com/user/RedHatVideos</a:t>
            </a:r>
            <a:endParaRPr b="0" i="0" sz="1500" u="none" cap="none" strike="noStrike">
              <a:solidFill>
                <a:srgbClr val="FFFFFF"/>
              </a:solidFill>
              <a:latin typeface="Arial"/>
              <a:ea typeface="Arial"/>
              <a:cs typeface="Arial"/>
              <a:sym typeface="Arial"/>
            </a:endParaRPr>
          </a:p>
        </p:txBody>
      </p:sp>
      <p:sp>
        <p:nvSpPr>
          <p:cNvPr id="197" name="Google Shape;197;p32"/>
          <p:cNvSpPr/>
          <p:nvPr/>
        </p:nvSpPr>
        <p:spPr>
          <a:xfrm>
            <a:off x="7960320" y="338364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facebook.com/redhatinc</a:t>
            </a:r>
            <a:endParaRPr b="0" i="0" sz="1500" u="none" cap="none" strike="noStrike">
              <a:solidFill>
                <a:srgbClr val="FFFFFF"/>
              </a:solidFill>
              <a:latin typeface="Arial"/>
              <a:ea typeface="Arial"/>
              <a:cs typeface="Arial"/>
              <a:sym typeface="Arial"/>
            </a:endParaRPr>
          </a:p>
        </p:txBody>
      </p:sp>
      <p:sp>
        <p:nvSpPr>
          <p:cNvPr id="198" name="Google Shape;198;p32"/>
          <p:cNvSpPr/>
          <p:nvPr/>
        </p:nvSpPr>
        <p:spPr>
          <a:xfrm>
            <a:off x="7960320" y="40752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twitter.com/RedHat</a:t>
            </a:r>
            <a:endParaRPr b="0" i="0" sz="1500" u="none" cap="none" strike="noStrike">
              <a:solidFill>
                <a:srgbClr val="FFFFFF"/>
              </a:solidFill>
              <a:latin typeface="Arial"/>
              <a:ea typeface="Arial"/>
              <a:cs typeface="Arial"/>
              <a:sym typeface="Arial"/>
            </a:endParaRPr>
          </a:p>
        </p:txBody>
      </p:sp>
      <p:cxnSp>
        <p:nvCxnSpPr>
          <p:cNvPr id="199" name="Google Shape;199;p32"/>
          <p:cNvCxnSpPr/>
          <p:nvPr/>
        </p:nvCxnSpPr>
        <p:spPr>
          <a:xfrm flipH="1" rot="10800000">
            <a:off x="447480" y="0"/>
            <a:ext cx="1080" cy="2283480"/>
          </a:xfrm>
          <a:prstGeom prst="straightConnector1">
            <a:avLst/>
          </a:prstGeom>
          <a:noFill/>
          <a:ln cap="flat" cmpd="sng" w="9525">
            <a:solidFill>
              <a:srgbClr val="800000"/>
            </a:solidFill>
            <a:prstDash val="solid"/>
            <a:round/>
            <a:headEnd len="sm" w="sm" type="none"/>
            <a:tailEnd len="sm" w="sm" type="none"/>
          </a:ln>
        </p:spPr>
      </p:cxnSp>
      <p:cxnSp>
        <p:nvCxnSpPr>
          <p:cNvPr id="200" name="Google Shape;200;p32"/>
          <p:cNvCxnSpPr/>
          <p:nvPr/>
        </p:nvCxnSpPr>
        <p:spPr>
          <a:xfrm flipH="1" rot="10800000">
            <a:off x="447480" y="6400800"/>
            <a:ext cx="1080" cy="458280"/>
          </a:xfrm>
          <a:prstGeom prst="straightConnector1">
            <a:avLst/>
          </a:prstGeom>
          <a:noFill/>
          <a:ln cap="flat" cmpd="sng" w="9525">
            <a:solidFill>
              <a:srgbClr val="800000"/>
            </a:solidFill>
            <a:prstDash val="solid"/>
            <a:round/>
            <a:headEnd len="sm" w="sm" type="none"/>
            <a:tailEnd len="sm" w="sm" type="none"/>
          </a:ln>
        </p:spPr>
      </p:cxnSp>
      <p:sp>
        <p:nvSpPr>
          <p:cNvPr id="201" name="Google Shape;201;p32"/>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02" name="Google Shape;202;p32"/>
          <p:cNvSpPr txBox="1"/>
          <p:nvPr>
            <p:ph idx="1" type="body"/>
          </p:nvPr>
        </p:nvSpPr>
        <p:spPr>
          <a:xfrm>
            <a:off x="609480" y="1604520"/>
            <a:ext cx="10972080" cy="3976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203" name="Google Shape;203;p32"/>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1pPr>
            <a:lvl2pPr indent="0" lvl="1"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2pPr>
            <a:lvl3pPr indent="0" lvl="2"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3pPr>
            <a:lvl4pPr indent="0" lvl="3"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4pPr>
            <a:lvl5pPr indent="0" lvl="4"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5pPr>
            <a:lvl6pPr indent="0" lvl="5"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6pPr>
            <a:lvl7pPr indent="0" lvl="6"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7pPr>
            <a:lvl8pPr indent="0" lvl="7"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8pPr>
            <a:lvl9pPr indent="0" lvl="8"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75"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208" name="Shape 208"/>
        <p:cNvGrpSpPr/>
        <p:nvPr/>
      </p:nvGrpSpPr>
      <p:grpSpPr>
        <a:xfrm>
          <a:off x="0" y="0"/>
          <a:ext cx="0" cy="0"/>
          <a:chOff x="0" y="0"/>
          <a:chExt cx="0" cy="0"/>
        </a:xfrm>
      </p:grpSpPr>
      <p:sp>
        <p:nvSpPr>
          <p:cNvPr id="209" name="Google Shape;209;p34"/>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10" name="Google Shape;210;p34"/>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pic>
        <p:nvPicPr>
          <p:cNvPr id="211" name="Google Shape;211;p34"/>
          <p:cNvPicPr preferRelativeResize="0"/>
          <p:nvPr/>
        </p:nvPicPr>
        <p:blipFill rotWithShape="1">
          <a:blip r:embed="rId3">
            <a:alphaModFix/>
          </a:blip>
          <a:srcRect b="0" l="0" r="0" t="0"/>
          <a:stretch/>
        </p:blipFill>
        <p:spPr>
          <a:xfrm>
            <a:off x="7455960" y="3383640"/>
            <a:ext cx="455040" cy="455040"/>
          </a:xfrm>
          <a:prstGeom prst="rect">
            <a:avLst/>
          </a:prstGeom>
          <a:noFill/>
          <a:ln>
            <a:noFill/>
          </a:ln>
        </p:spPr>
      </p:pic>
      <p:pic>
        <p:nvPicPr>
          <p:cNvPr id="212" name="Google Shape;212;p34"/>
          <p:cNvPicPr preferRelativeResize="0"/>
          <p:nvPr/>
        </p:nvPicPr>
        <p:blipFill rotWithShape="1">
          <a:blip r:embed="rId4">
            <a:alphaModFix/>
          </a:blip>
          <a:srcRect b="0" l="0" r="0" t="0"/>
          <a:stretch/>
        </p:blipFill>
        <p:spPr>
          <a:xfrm>
            <a:off x="7455960" y="2691720"/>
            <a:ext cx="455040" cy="455040"/>
          </a:xfrm>
          <a:prstGeom prst="rect">
            <a:avLst/>
          </a:prstGeom>
          <a:noFill/>
          <a:ln>
            <a:noFill/>
          </a:ln>
        </p:spPr>
      </p:pic>
      <p:pic>
        <p:nvPicPr>
          <p:cNvPr id="213" name="Google Shape;213;p34"/>
          <p:cNvPicPr preferRelativeResize="0"/>
          <p:nvPr/>
        </p:nvPicPr>
        <p:blipFill rotWithShape="1">
          <a:blip r:embed="rId5">
            <a:alphaModFix/>
          </a:blip>
          <a:srcRect b="0" l="0" r="0" t="0"/>
          <a:stretch/>
        </p:blipFill>
        <p:spPr>
          <a:xfrm>
            <a:off x="7455960" y="1999800"/>
            <a:ext cx="455040" cy="455040"/>
          </a:xfrm>
          <a:prstGeom prst="rect">
            <a:avLst/>
          </a:prstGeom>
          <a:noFill/>
          <a:ln>
            <a:noFill/>
          </a:ln>
        </p:spPr>
      </p:pic>
      <p:pic>
        <p:nvPicPr>
          <p:cNvPr id="214" name="Google Shape;214;p34"/>
          <p:cNvPicPr preferRelativeResize="0"/>
          <p:nvPr/>
        </p:nvPicPr>
        <p:blipFill rotWithShape="1">
          <a:blip r:embed="rId6">
            <a:alphaModFix/>
          </a:blip>
          <a:srcRect b="0" l="0" r="0" t="0"/>
          <a:stretch/>
        </p:blipFill>
        <p:spPr>
          <a:xfrm>
            <a:off x="7455960" y="4075560"/>
            <a:ext cx="455040" cy="455040"/>
          </a:xfrm>
          <a:prstGeom prst="rect">
            <a:avLst/>
          </a:prstGeom>
          <a:noFill/>
          <a:ln>
            <a:noFill/>
          </a:ln>
        </p:spPr>
      </p:pic>
      <p:sp>
        <p:nvSpPr>
          <p:cNvPr id="215" name="Google Shape;215;p34"/>
          <p:cNvSpPr/>
          <p:nvPr/>
        </p:nvSpPr>
        <p:spPr>
          <a:xfrm>
            <a:off x="7960320" y="19998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linkedin.com/company/red-hat</a:t>
            </a:r>
            <a:endParaRPr b="0" i="0" sz="1500" u="none" cap="none" strike="noStrike">
              <a:solidFill>
                <a:srgbClr val="FFFFFF"/>
              </a:solidFill>
              <a:latin typeface="Arial"/>
              <a:ea typeface="Arial"/>
              <a:cs typeface="Arial"/>
              <a:sym typeface="Arial"/>
            </a:endParaRPr>
          </a:p>
        </p:txBody>
      </p:sp>
      <p:sp>
        <p:nvSpPr>
          <p:cNvPr id="216" name="Google Shape;216;p34"/>
          <p:cNvSpPr/>
          <p:nvPr/>
        </p:nvSpPr>
        <p:spPr>
          <a:xfrm>
            <a:off x="7960320" y="269172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youtube.com/user/RedHatVideos</a:t>
            </a:r>
            <a:endParaRPr b="0" i="0" sz="1500" u="none" cap="none" strike="noStrike">
              <a:solidFill>
                <a:srgbClr val="FFFFFF"/>
              </a:solidFill>
              <a:latin typeface="Arial"/>
              <a:ea typeface="Arial"/>
              <a:cs typeface="Arial"/>
              <a:sym typeface="Arial"/>
            </a:endParaRPr>
          </a:p>
        </p:txBody>
      </p:sp>
      <p:sp>
        <p:nvSpPr>
          <p:cNvPr id="217" name="Google Shape;217;p34"/>
          <p:cNvSpPr/>
          <p:nvPr/>
        </p:nvSpPr>
        <p:spPr>
          <a:xfrm>
            <a:off x="7960320" y="338364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facebook.com/redhatinc</a:t>
            </a:r>
            <a:endParaRPr b="0" i="0" sz="1500" u="none" cap="none" strike="noStrike">
              <a:solidFill>
                <a:srgbClr val="FFFFFF"/>
              </a:solidFill>
              <a:latin typeface="Arial"/>
              <a:ea typeface="Arial"/>
              <a:cs typeface="Arial"/>
              <a:sym typeface="Arial"/>
            </a:endParaRPr>
          </a:p>
        </p:txBody>
      </p:sp>
      <p:sp>
        <p:nvSpPr>
          <p:cNvPr id="218" name="Google Shape;218;p34"/>
          <p:cNvSpPr/>
          <p:nvPr/>
        </p:nvSpPr>
        <p:spPr>
          <a:xfrm>
            <a:off x="7960320" y="40752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twitter.com/RedHat</a:t>
            </a:r>
            <a:endParaRPr b="0" i="0" sz="1500" u="none" cap="none" strike="noStrike">
              <a:solidFill>
                <a:srgbClr val="FFFFFF"/>
              </a:solidFill>
              <a:latin typeface="Arial"/>
              <a:ea typeface="Arial"/>
              <a:cs typeface="Arial"/>
              <a:sym typeface="Arial"/>
            </a:endParaRPr>
          </a:p>
        </p:txBody>
      </p:sp>
      <p:cxnSp>
        <p:nvCxnSpPr>
          <p:cNvPr id="219" name="Google Shape;219;p34"/>
          <p:cNvCxnSpPr/>
          <p:nvPr/>
        </p:nvCxnSpPr>
        <p:spPr>
          <a:xfrm flipH="1" rot="10800000">
            <a:off x="447480" y="0"/>
            <a:ext cx="1080" cy="2283480"/>
          </a:xfrm>
          <a:prstGeom prst="straightConnector1">
            <a:avLst/>
          </a:prstGeom>
          <a:noFill/>
          <a:ln cap="flat" cmpd="sng" w="9525">
            <a:solidFill>
              <a:srgbClr val="800000"/>
            </a:solidFill>
            <a:prstDash val="solid"/>
            <a:round/>
            <a:headEnd len="sm" w="sm" type="none"/>
            <a:tailEnd len="sm" w="sm" type="none"/>
          </a:ln>
        </p:spPr>
      </p:cxnSp>
      <p:cxnSp>
        <p:nvCxnSpPr>
          <p:cNvPr id="220" name="Google Shape;220;p34"/>
          <p:cNvCxnSpPr/>
          <p:nvPr/>
        </p:nvCxnSpPr>
        <p:spPr>
          <a:xfrm flipH="1" rot="10800000">
            <a:off x="447480" y="6400800"/>
            <a:ext cx="1080" cy="458280"/>
          </a:xfrm>
          <a:prstGeom prst="straightConnector1">
            <a:avLst/>
          </a:prstGeom>
          <a:noFill/>
          <a:ln cap="flat" cmpd="sng" w="9525">
            <a:solidFill>
              <a:srgbClr val="800000"/>
            </a:solidFill>
            <a:prstDash val="solid"/>
            <a:round/>
            <a:headEnd len="sm" w="sm" type="none"/>
            <a:tailEnd len="sm" w="sm" type="none"/>
          </a:ln>
        </p:spPr>
      </p:cxnSp>
      <p:sp>
        <p:nvSpPr>
          <p:cNvPr id="221" name="Google Shape;221;p34"/>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22" name="Google Shape;222;p34"/>
          <p:cNvSpPr txBox="1"/>
          <p:nvPr>
            <p:ph idx="1" type="body"/>
          </p:nvPr>
        </p:nvSpPr>
        <p:spPr>
          <a:xfrm>
            <a:off x="609480" y="1604520"/>
            <a:ext cx="10972080" cy="3976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223" name="Google Shape;223;p34"/>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1pPr>
            <a:lvl2pPr indent="0" lvl="1"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2pPr>
            <a:lvl3pPr indent="0" lvl="2"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3pPr>
            <a:lvl4pPr indent="0" lvl="3"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4pPr>
            <a:lvl5pPr indent="0" lvl="4"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5pPr>
            <a:lvl6pPr indent="0" lvl="5"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6pPr>
            <a:lvl7pPr indent="0" lvl="6"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7pPr>
            <a:lvl8pPr indent="0" lvl="7"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8pPr>
            <a:lvl9pPr indent="0" lvl="8"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77"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228" name="Shape 228"/>
        <p:cNvGrpSpPr/>
        <p:nvPr/>
      </p:nvGrpSpPr>
      <p:grpSpPr>
        <a:xfrm>
          <a:off x="0" y="0"/>
          <a:ext cx="0" cy="0"/>
          <a:chOff x="0" y="0"/>
          <a:chExt cx="0" cy="0"/>
        </a:xfrm>
      </p:grpSpPr>
      <p:sp>
        <p:nvSpPr>
          <p:cNvPr id="229" name="Google Shape;229;p36"/>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30" name="Google Shape;230;p36"/>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pic>
        <p:nvPicPr>
          <p:cNvPr id="231" name="Google Shape;231;p36"/>
          <p:cNvPicPr preferRelativeResize="0"/>
          <p:nvPr/>
        </p:nvPicPr>
        <p:blipFill rotWithShape="1">
          <a:blip r:embed="rId3">
            <a:alphaModFix/>
          </a:blip>
          <a:srcRect b="0" l="0" r="0" t="0"/>
          <a:stretch/>
        </p:blipFill>
        <p:spPr>
          <a:xfrm>
            <a:off x="7455960" y="3383640"/>
            <a:ext cx="455040" cy="455040"/>
          </a:xfrm>
          <a:prstGeom prst="rect">
            <a:avLst/>
          </a:prstGeom>
          <a:noFill/>
          <a:ln>
            <a:noFill/>
          </a:ln>
        </p:spPr>
      </p:pic>
      <p:pic>
        <p:nvPicPr>
          <p:cNvPr id="232" name="Google Shape;232;p36"/>
          <p:cNvPicPr preferRelativeResize="0"/>
          <p:nvPr/>
        </p:nvPicPr>
        <p:blipFill rotWithShape="1">
          <a:blip r:embed="rId4">
            <a:alphaModFix/>
          </a:blip>
          <a:srcRect b="0" l="0" r="0" t="0"/>
          <a:stretch/>
        </p:blipFill>
        <p:spPr>
          <a:xfrm>
            <a:off x="7455960" y="2691720"/>
            <a:ext cx="455040" cy="455040"/>
          </a:xfrm>
          <a:prstGeom prst="rect">
            <a:avLst/>
          </a:prstGeom>
          <a:noFill/>
          <a:ln>
            <a:noFill/>
          </a:ln>
        </p:spPr>
      </p:pic>
      <p:pic>
        <p:nvPicPr>
          <p:cNvPr id="233" name="Google Shape;233;p36"/>
          <p:cNvPicPr preferRelativeResize="0"/>
          <p:nvPr/>
        </p:nvPicPr>
        <p:blipFill rotWithShape="1">
          <a:blip r:embed="rId5">
            <a:alphaModFix/>
          </a:blip>
          <a:srcRect b="0" l="0" r="0" t="0"/>
          <a:stretch/>
        </p:blipFill>
        <p:spPr>
          <a:xfrm>
            <a:off x="7455960" y="1999800"/>
            <a:ext cx="455040" cy="455040"/>
          </a:xfrm>
          <a:prstGeom prst="rect">
            <a:avLst/>
          </a:prstGeom>
          <a:noFill/>
          <a:ln>
            <a:noFill/>
          </a:ln>
        </p:spPr>
      </p:pic>
      <p:pic>
        <p:nvPicPr>
          <p:cNvPr id="234" name="Google Shape;234;p36"/>
          <p:cNvPicPr preferRelativeResize="0"/>
          <p:nvPr/>
        </p:nvPicPr>
        <p:blipFill rotWithShape="1">
          <a:blip r:embed="rId6">
            <a:alphaModFix/>
          </a:blip>
          <a:srcRect b="0" l="0" r="0" t="0"/>
          <a:stretch/>
        </p:blipFill>
        <p:spPr>
          <a:xfrm>
            <a:off x="7455960" y="4075560"/>
            <a:ext cx="455040" cy="455040"/>
          </a:xfrm>
          <a:prstGeom prst="rect">
            <a:avLst/>
          </a:prstGeom>
          <a:noFill/>
          <a:ln>
            <a:noFill/>
          </a:ln>
        </p:spPr>
      </p:pic>
      <p:sp>
        <p:nvSpPr>
          <p:cNvPr id="235" name="Google Shape;235;p36"/>
          <p:cNvSpPr/>
          <p:nvPr/>
        </p:nvSpPr>
        <p:spPr>
          <a:xfrm>
            <a:off x="7960320" y="19998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linkedin.com/company/red-hat</a:t>
            </a:r>
            <a:endParaRPr b="0" i="0" sz="1500" u="none" cap="none" strike="noStrike">
              <a:solidFill>
                <a:srgbClr val="FFFFFF"/>
              </a:solidFill>
              <a:latin typeface="Arial"/>
              <a:ea typeface="Arial"/>
              <a:cs typeface="Arial"/>
              <a:sym typeface="Arial"/>
            </a:endParaRPr>
          </a:p>
        </p:txBody>
      </p:sp>
      <p:sp>
        <p:nvSpPr>
          <p:cNvPr id="236" name="Google Shape;236;p36"/>
          <p:cNvSpPr/>
          <p:nvPr/>
        </p:nvSpPr>
        <p:spPr>
          <a:xfrm>
            <a:off x="7960320" y="269172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youtube.com/user/RedHatVideos</a:t>
            </a:r>
            <a:endParaRPr b="0" i="0" sz="1500" u="none" cap="none" strike="noStrike">
              <a:solidFill>
                <a:srgbClr val="FFFFFF"/>
              </a:solidFill>
              <a:latin typeface="Arial"/>
              <a:ea typeface="Arial"/>
              <a:cs typeface="Arial"/>
              <a:sym typeface="Arial"/>
            </a:endParaRPr>
          </a:p>
        </p:txBody>
      </p:sp>
      <p:sp>
        <p:nvSpPr>
          <p:cNvPr id="237" name="Google Shape;237;p36"/>
          <p:cNvSpPr/>
          <p:nvPr/>
        </p:nvSpPr>
        <p:spPr>
          <a:xfrm>
            <a:off x="7960320" y="338364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facebook.com/redhatinc</a:t>
            </a:r>
            <a:endParaRPr b="0" i="0" sz="1500" u="none" cap="none" strike="noStrike">
              <a:solidFill>
                <a:srgbClr val="FFFFFF"/>
              </a:solidFill>
              <a:latin typeface="Arial"/>
              <a:ea typeface="Arial"/>
              <a:cs typeface="Arial"/>
              <a:sym typeface="Arial"/>
            </a:endParaRPr>
          </a:p>
        </p:txBody>
      </p:sp>
      <p:sp>
        <p:nvSpPr>
          <p:cNvPr id="238" name="Google Shape;238;p36"/>
          <p:cNvSpPr/>
          <p:nvPr/>
        </p:nvSpPr>
        <p:spPr>
          <a:xfrm>
            <a:off x="7960320" y="40752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twitter.com/RedHat</a:t>
            </a:r>
            <a:endParaRPr b="0" i="0" sz="1500" u="none" cap="none" strike="noStrike">
              <a:solidFill>
                <a:srgbClr val="FFFFFF"/>
              </a:solidFill>
              <a:latin typeface="Arial"/>
              <a:ea typeface="Arial"/>
              <a:cs typeface="Arial"/>
              <a:sym typeface="Arial"/>
            </a:endParaRPr>
          </a:p>
        </p:txBody>
      </p:sp>
      <p:cxnSp>
        <p:nvCxnSpPr>
          <p:cNvPr id="239" name="Google Shape;239;p36"/>
          <p:cNvCxnSpPr/>
          <p:nvPr/>
        </p:nvCxnSpPr>
        <p:spPr>
          <a:xfrm flipH="1" rot="10800000">
            <a:off x="447480" y="0"/>
            <a:ext cx="1080" cy="2283480"/>
          </a:xfrm>
          <a:prstGeom prst="straightConnector1">
            <a:avLst/>
          </a:prstGeom>
          <a:noFill/>
          <a:ln cap="flat" cmpd="sng" w="9525">
            <a:solidFill>
              <a:srgbClr val="800000"/>
            </a:solidFill>
            <a:prstDash val="solid"/>
            <a:round/>
            <a:headEnd len="sm" w="sm" type="none"/>
            <a:tailEnd len="sm" w="sm" type="none"/>
          </a:ln>
        </p:spPr>
      </p:cxnSp>
      <p:cxnSp>
        <p:nvCxnSpPr>
          <p:cNvPr id="240" name="Google Shape;240;p36"/>
          <p:cNvCxnSpPr/>
          <p:nvPr/>
        </p:nvCxnSpPr>
        <p:spPr>
          <a:xfrm flipH="1" rot="10800000">
            <a:off x="447480" y="6400800"/>
            <a:ext cx="1080" cy="458280"/>
          </a:xfrm>
          <a:prstGeom prst="straightConnector1">
            <a:avLst/>
          </a:prstGeom>
          <a:noFill/>
          <a:ln cap="flat" cmpd="sng" w="9525">
            <a:solidFill>
              <a:srgbClr val="800000"/>
            </a:solidFill>
            <a:prstDash val="solid"/>
            <a:round/>
            <a:headEnd len="sm" w="sm" type="none"/>
            <a:tailEnd len="sm" w="sm" type="none"/>
          </a:ln>
        </p:spPr>
      </p:cxnSp>
      <p:sp>
        <p:nvSpPr>
          <p:cNvPr id="241" name="Google Shape;241;p36"/>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42" name="Google Shape;242;p36"/>
          <p:cNvSpPr txBox="1"/>
          <p:nvPr>
            <p:ph idx="1" type="body"/>
          </p:nvPr>
        </p:nvSpPr>
        <p:spPr>
          <a:xfrm>
            <a:off x="609480" y="1604520"/>
            <a:ext cx="5353920" cy="3976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243" name="Google Shape;243;p36"/>
          <p:cNvSpPr txBox="1"/>
          <p:nvPr>
            <p:ph idx="2" type="body"/>
          </p:nvPr>
        </p:nvSpPr>
        <p:spPr>
          <a:xfrm>
            <a:off x="6231960" y="1604520"/>
            <a:ext cx="5353920" cy="3976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244" name="Google Shape;244;p36"/>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1pPr>
            <a:lvl2pPr indent="0" lvl="1"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2pPr>
            <a:lvl3pPr indent="0" lvl="2"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3pPr>
            <a:lvl4pPr indent="0" lvl="3"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4pPr>
            <a:lvl5pPr indent="0" lvl="4"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5pPr>
            <a:lvl6pPr indent="0" lvl="5"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6pPr>
            <a:lvl7pPr indent="0" lvl="6"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7pPr>
            <a:lvl8pPr indent="0" lvl="7"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8pPr>
            <a:lvl9pPr indent="0" lvl="8"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79"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0" name="Shape 250"/>
        <p:cNvGrpSpPr/>
        <p:nvPr/>
      </p:nvGrpSpPr>
      <p:grpSpPr>
        <a:xfrm>
          <a:off x="0" y="0"/>
          <a:ext cx="0" cy="0"/>
          <a:chOff x="0" y="0"/>
          <a:chExt cx="0" cy="0"/>
        </a:xfrm>
      </p:grpSpPr>
      <p:sp>
        <p:nvSpPr>
          <p:cNvPr id="251" name="Google Shape;251;p38"/>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52" name="Google Shape;252;p38"/>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81"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7" name="Shape 257"/>
        <p:cNvGrpSpPr/>
        <p:nvPr/>
      </p:nvGrpSpPr>
      <p:grpSpPr>
        <a:xfrm>
          <a:off x="0" y="0"/>
          <a:ext cx="0" cy="0"/>
          <a:chOff x="0" y="0"/>
          <a:chExt cx="0" cy="0"/>
        </a:xfrm>
      </p:grpSpPr>
      <p:sp>
        <p:nvSpPr>
          <p:cNvPr id="258" name="Google Shape;258;p40"/>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83"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1" name="Shape 261"/>
        <p:cNvGrpSpPr/>
        <p:nvPr/>
      </p:nvGrpSpPr>
      <p:grpSpPr>
        <a:xfrm>
          <a:off x="0" y="0"/>
          <a:ext cx="0" cy="0"/>
          <a:chOff x="0" y="0"/>
          <a:chExt cx="0" cy="0"/>
        </a:xfrm>
      </p:grpSpPr>
      <p:sp>
        <p:nvSpPr>
          <p:cNvPr id="262" name="Google Shape;262;p42"/>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85"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5" name="Shape 265"/>
        <p:cNvGrpSpPr/>
        <p:nvPr/>
      </p:nvGrpSpPr>
      <p:grpSpPr>
        <a:xfrm>
          <a:off x="0" y="0"/>
          <a:ext cx="0" cy="0"/>
          <a:chOff x="0" y="0"/>
          <a:chExt cx="0" cy="0"/>
        </a:xfrm>
      </p:grpSpPr>
      <p:sp>
        <p:nvSpPr>
          <p:cNvPr id="266" name="Google Shape;266;p44"/>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87"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1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9" name="Shape 269"/>
        <p:cNvGrpSpPr/>
        <p:nvPr/>
      </p:nvGrpSpPr>
      <p:grpSpPr>
        <a:xfrm>
          <a:off x="0" y="0"/>
          <a:ext cx="0" cy="0"/>
          <a:chOff x="0" y="0"/>
          <a:chExt cx="0" cy="0"/>
        </a:xfrm>
      </p:grpSpPr>
      <p:sp>
        <p:nvSpPr>
          <p:cNvPr id="270" name="Google Shape;270;p46"/>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71" name="Google Shape;271;p46"/>
          <p:cNvSpPr txBox="1"/>
          <p:nvPr>
            <p:ph idx="1" type="body"/>
          </p:nvPr>
        </p:nvSpPr>
        <p:spPr>
          <a:xfrm>
            <a:off x="609480" y="1604520"/>
            <a:ext cx="10972080" cy="3976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272" name="Google Shape;272;p46"/>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8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 name="Shape 17"/>
        <p:cNvGrpSpPr/>
        <p:nvPr/>
      </p:nvGrpSpPr>
      <p:grpSpPr>
        <a:xfrm>
          <a:off x="0" y="0"/>
          <a:ext cx="0" cy="0"/>
          <a:chOff x="0" y="0"/>
          <a:chExt cx="0" cy="0"/>
        </a:xfrm>
      </p:grpSpPr>
      <p:cxnSp>
        <p:nvCxnSpPr>
          <p:cNvPr id="18" name="Google Shape;18;p8"/>
          <p:cNvCxnSpPr/>
          <p:nvPr/>
        </p:nvCxnSpPr>
        <p:spPr>
          <a:xfrm flipH="1" rot="10800000">
            <a:off x="447480" y="0"/>
            <a:ext cx="1080" cy="887400"/>
          </a:xfrm>
          <a:prstGeom prst="straightConnector1">
            <a:avLst/>
          </a:prstGeom>
          <a:noFill/>
          <a:ln cap="flat" cmpd="sng" w="9525">
            <a:solidFill>
              <a:srgbClr val="EE0000"/>
            </a:solidFill>
            <a:prstDash val="solid"/>
            <a:round/>
            <a:headEnd len="sm" w="sm" type="none"/>
            <a:tailEnd len="sm" w="sm" type="none"/>
          </a:ln>
        </p:spPr>
      </p:cxnSp>
      <p:cxnSp>
        <p:nvCxnSpPr>
          <p:cNvPr id="19" name="Google Shape;19;p8"/>
          <p:cNvCxnSpPr/>
          <p:nvPr/>
        </p:nvCxnSpPr>
        <p:spPr>
          <a:xfrm flipH="1" rot="10800000">
            <a:off x="447480" y="6401160"/>
            <a:ext cx="1080" cy="457920"/>
          </a:xfrm>
          <a:prstGeom prst="straightConnector1">
            <a:avLst/>
          </a:prstGeom>
          <a:noFill/>
          <a:ln cap="flat" cmpd="sng" w="9525">
            <a:solidFill>
              <a:srgbClr val="EE0000"/>
            </a:solidFill>
            <a:prstDash val="solid"/>
            <a:round/>
            <a:headEnd len="sm" w="sm" type="none"/>
            <a:tailEnd len="sm" w="sm" type="none"/>
          </a:ln>
        </p:spPr>
      </p:cxnSp>
      <p:sp>
        <p:nvSpPr>
          <p:cNvPr id="20" name="Google Shape;20;p8"/>
          <p:cNvSpPr/>
          <p:nvPr/>
        </p:nvSpPr>
        <p:spPr>
          <a:xfrm>
            <a:off x="10068120" y="270000"/>
            <a:ext cx="1618200" cy="297720"/>
          </a:xfrm>
          <a:prstGeom prst="rect">
            <a:avLst/>
          </a:prstGeom>
          <a:noFill/>
          <a:ln>
            <a:noFill/>
          </a:ln>
        </p:spPr>
        <p:txBody>
          <a:bodyPr anchorCtr="0" anchor="b" bIns="0" lIns="0" spcFirstLastPara="1" rIns="0" wrap="square" tIns="0">
            <a:noAutofit/>
          </a:bodyPr>
          <a:lstStyle/>
          <a:p>
            <a:pPr indent="0" lvl="0" marL="0" marR="0" rtl="0" algn="r">
              <a:lnSpc>
                <a:spcPct val="150000"/>
              </a:lnSpc>
              <a:spcBef>
                <a:spcPts val="0"/>
              </a:spcBef>
              <a:spcAft>
                <a:spcPts val="0"/>
              </a:spcAft>
              <a:buNone/>
            </a:pPr>
            <a:r>
              <a:rPr b="1" i="0" lang="en" sz="600" u="none" cap="none" strike="noStrike">
                <a:solidFill>
                  <a:srgbClr val="666666"/>
                </a:solidFill>
                <a:latin typeface="Overpass"/>
                <a:ea typeface="Overpass"/>
                <a:cs typeface="Overpass"/>
                <a:sym typeface="Overpass"/>
              </a:rPr>
              <a:t>CONFIDENTIAL </a:t>
            </a:r>
            <a:r>
              <a:rPr b="0" i="0" lang="en" sz="600" u="none" cap="none" strike="noStrike">
                <a:solidFill>
                  <a:srgbClr val="666666"/>
                </a:solidFill>
                <a:latin typeface="Overpass Light"/>
                <a:ea typeface="Overpass Light"/>
                <a:cs typeface="Overpass Light"/>
                <a:sym typeface="Overpass Light"/>
              </a:rPr>
              <a:t>Designator</a:t>
            </a:r>
            <a:endParaRPr b="0" i="0" sz="600" u="none" cap="none" strike="noStrike">
              <a:solidFill>
                <a:srgbClr val="000000"/>
              </a:solidFill>
              <a:latin typeface="Arial"/>
              <a:ea typeface="Arial"/>
              <a:cs typeface="Arial"/>
              <a:sym typeface="Arial"/>
            </a:endParaRPr>
          </a:p>
        </p:txBody>
      </p:sp>
      <p:pic>
        <p:nvPicPr>
          <p:cNvPr id="21" name="Google Shape;21;p8"/>
          <p:cNvPicPr preferRelativeResize="0"/>
          <p:nvPr/>
        </p:nvPicPr>
        <p:blipFill rotWithShape="1">
          <a:blip r:embed="rId1">
            <a:alphaModFix/>
          </a:blip>
          <a:srcRect b="314" l="0" r="0" t="315"/>
          <a:stretch/>
        </p:blipFill>
        <p:spPr>
          <a:xfrm>
            <a:off x="10711440" y="6313320"/>
            <a:ext cx="974880" cy="227160"/>
          </a:xfrm>
          <a:prstGeom prst="rect">
            <a:avLst/>
          </a:prstGeom>
          <a:noFill/>
          <a:ln>
            <a:noFill/>
          </a:ln>
        </p:spPr>
      </p:pic>
      <p:sp>
        <p:nvSpPr>
          <p:cNvPr id="22" name="Google Shape;22;p8"/>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1pPr>
            <a:lvl2pPr indent="0" lvl="1"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2pPr>
            <a:lvl3pPr indent="0" lvl="2"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3pPr>
            <a:lvl4pPr indent="0" lvl="3"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4pPr>
            <a:lvl5pPr indent="0" lvl="4"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5pPr>
            <a:lvl6pPr indent="0" lvl="5"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6pPr>
            <a:lvl7pPr indent="0" lvl="6"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7pPr>
            <a:lvl8pPr indent="0" lvl="7"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8pPr>
            <a:lvl9pPr indent="0" lvl="8"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9pPr>
          </a:lstStyle>
          <a:p>
            <a:pPr indent="0" lvl="0" marL="0" rtl="0" algn="ctr">
              <a:spcBef>
                <a:spcPts val="0"/>
              </a:spcBef>
              <a:spcAft>
                <a:spcPts val="0"/>
              </a:spcAft>
              <a:buNone/>
            </a:pPr>
            <a:fld id="{00000000-1234-1234-1234-123412341234}" type="slidenum">
              <a:rPr lang="en"/>
              <a:t>‹#›</a:t>
            </a:fld>
            <a:endParaRPr>
              <a:latin typeface="Times New Roman"/>
              <a:ea typeface="Times New Roman"/>
              <a:cs typeface="Times New Roman"/>
              <a:sym typeface="Times New Roman"/>
            </a:endParaRPr>
          </a:p>
        </p:txBody>
      </p:sp>
      <p:sp>
        <p:nvSpPr>
          <p:cNvPr id="23" name="Google Shape;23;p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4" name="Google Shape;24;p8"/>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51"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7" name="Shape 277"/>
        <p:cNvGrpSpPr/>
        <p:nvPr/>
      </p:nvGrpSpPr>
      <p:grpSpPr>
        <a:xfrm>
          <a:off x="0" y="0"/>
          <a:ext cx="0" cy="0"/>
          <a:chOff x="0" y="0"/>
          <a:chExt cx="0" cy="0"/>
        </a:xfrm>
      </p:grpSpPr>
      <p:sp>
        <p:nvSpPr>
          <p:cNvPr id="278" name="Google Shape;278;p48"/>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79" name="Google Shape;279;p48"/>
          <p:cNvSpPr txBox="1"/>
          <p:nvPr>
            <p:ph idx="1" type="body"/>
          </p:nvPr>
        </p:nvSpPr>
        <p:spPr>
          <a:xfrm>
            <a:off x="609480" y="1604520"/>
            <a:ext cx="5353920" cy="3976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280" name="Google Shape;280;p48"/>
          <p:cNvSpPr txBox="1"/>
          <p:nvPr>
            <p:ph idx="2" type="body"/>
          </p:nvPr>
        </p:nvSpPr>
        <p:spPr>
          <a:xfrm>
            <a:off x="6231960" y="1604520"/>
            <a:ext cx="5353920" cy="3976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281" name="Google Shape;281;p48"/>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91"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7" name="Shape 287"/>
        <p:cNvGrpSpPr/>
        <p:nvPr/>
      </p:nvGrpSpPr>
      <p:grpSpPr>
        <a:xfrm>
          <a:off x="0" y="0"/>
          <a:ext cx="0" cy="0"/>
          <a:chOff x="0" y="0"/>
          <a:chExt cx="0" cy="0"/>
        </a:xfrm>
      </p:grpSpPr>
      <p:sp>
        <p:nvSpPr>
          <p:cNvPr id="288" name="Google Shape;288;p50"/>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89" name="Google Shape;289;p50"/>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93"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93" name="Shape 293"/>
        <p:cNvGrpSpPr/>
        <p:nvPr/>
      </p:nvGrpSpPr>
      <p:grpSpPr>
        <a:xfrm>
          <a:off x="0" y="0"/>
          <a:ext cx="0" cy="0"/>
          <a:chOff x="0" y="0"/>
          <a:chExt cx="0" cy="0"/>
        </a:xfrm>
      </p:grpSpPr>
      <p:sp>
        <p:nvSpPr>
          <p:cNvPr id="294" name="Google Shape;294;p52"/>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95"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97" name="Shape 297"/>
        <p:cNvGrpSpPr/>
        <p:nvPr/>
      </p:nvGrpSpPr>
      <p:grpSpPr>
        <a:xfrm>
          <a:off x="0" y="0"/>
          <a:ext cx="0" cy="0"/>
          <a:chOff x="0" y="0"/>
          <a:chExt cx="0" cy="0"/>
        </a:xfrm>
      </p:grpSpPr>
      <p:sp>
        <p:nvSpPr>
          <p:cNvPr id="298" name="Google Shape;298;p54"/>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97"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01" name="Shape 301"/>
        <p:cNvGrpSpPr/>
        <p:nvPr/>
      </p:nvGrpSpPr>
      <p:grpSpPr>
        <a:xfrm>
          <a:off x="0" y="0"/>
          <a:ext cx="0" cy="0"/>
          <a:chOff x="0" y="0"/>
          <a:chExt cx="0" cy="0"/>
        </a:xfrm>
      </p:grpSpPr>
      <p:sp>
        <p:nvSpPr>
          <p:cNvPr id="302" name="Google Shape;302;p56"/>
          <p:cNvSpPr/>
          <p:nvPr/>
        </p:nvSpPr>
        <p:spPr>
          <a:xfrm>
            <a:off x="6095880" y="0"/>
            <a:ext cx="6094800" cy="6856920"/>
          </a:xfrm>
          <a:prstGeom prst="rect">
            <a:avLst/>
          </a:prstGeom>
          <a:solidFill>
            <a:schemeClr val="lt2"/>
          </a:solidFill>
          <a:ln>
            <a:noFill/>
          </a:ln>
        </p:spPr>
        <p:txBody>
          <a:bodyPr anchorCtr="0" anchor="ctr" bIns="122025" lIns="122025" spcFirstLastPara="1" rIns="122025" wrap="square" tIns="1220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303" name="Google Shape;303;p56"/>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9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06" name="Shape 306"/>
        <p:cNvGrpSpPr/>
        <p:nvPr/>
      </p:nvGrpSpPr>
      <p:grpSpPr>
        <a:xfrm>
          <a:off x="0" y="0"/>
          <a:ext cx="0" cy="0"/>
          <a:chOff x="0" y="0"/>
          <a:chExt cx="0" cy="0"/>
        </a:xfrm>
      </p:grpSpPr>
      <p:sp>
        <p:nvSpPr>
          <p:cNvPr id="307" name="Google Shape;307;p58"/>
          <p:cNvSpPr txBox="1"/>
          <p:nvPr>
            <p:ph idx="12" type="sldNum"/>
          </p:nvPr>
        </p:nvSpPr>
        <p:spPr>
          <a:xfrm>
            <a:off x="11296440" y="6217560"/>
            <a:ext cx="730800" cy="523800"/>
          </a:xfrm>
          <a:prstGeom prst="rect">
            <a:avLst/>
          </a:prstGeom>
          <a:noFill/>
          <a:ln>
            <a:noFill/>
          </a:ln>
        </p:spPr>
        <p:txBody>
          <a:bodyPr anchorCtr="0" anchor="ctr" bIns="122025" lIns="122025" spcFirstLastPara="1" rIns="122025" wrap="square" tIns="122025">
            <a:noAutofit/>
          </a:bodyPr>
          <a:lstStyle>
            <a:lvl1pPr indent="0" lvl="0"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buClr>
                <a:schemeClr val="dk2"/>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701"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27" name="Shape 27"/>
        <p:cNvGrpSpPr/>
        <p:nvPr/>
      </p:nvGrpSpPr>
      <p:grpSpPr>
        <a:xfrm>
          <a:off x="0" y="0"/>
          <a:ext cx="0" cy="0"/>
          <a:chOff x="0" y="0"/>
          <a:chExt cx="0" cy="0"/>
        </a:xfrm>
      </p:grpSpPr>
      <p:sp>
        <p:nvSpPr>
          <p:cNvPr id="28" name="Google Shape;28;p10"/>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9" name="Google Shape;29;p10"/>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pic>
        <p:nvPicPr>
          <p:cNvPr id="30" name="Google Shape;30;p10"/>
          <p:cNvPicPr preferRelativeResize="0"/>
          <p:nvPr/>
        </p:nvPicPr>
        <p:blipFill rotWithShape="1">
          <a:blip r:embed="rId3">
            <a:alphaModFix/>
          </a:blip>
          <a:srcRect b="0" l="0" r="0" t="0"/>
          <a:stretch/>
        </p:blipFill>
        <p:spPr>
          <a:xfrm>
            <a:off x="7455960" y="3383640"/>
            <a:ext cx="455040" cy="455040"/>
          </a:xfrm>
          <a:prstGeom prst="rect">
            <a:avLst/>
          </a:prstGeom>
          <a:noFill/>
          <a:ln>
            <a:noFill/>
          </a:ln>
        </p:spPr>
      </p:pic>
      <p:pic>
        <p:nvPicPr>
          <p:cNvPr id="31" name="Google Shape;31;p10"/>
          <p:cNvPicPr preferRelativeResize="0"/>
          <p:nvPr/>
        </p:nvPicPr>
        <p:blipFill rotWithShape="1">
          <a:blip r:embed="rId4">
            <a:alphaModFix/>
          </a:blip>
          <a:srcRect b="0" l="0" r="0" t="0"/>
          <a:stretch/>
        </p:blipFill>
        <p:spPr>
          <a:xfrm>
            <a:off x="7455960" y="2691720"/>
            <a:ext cx="455040" cy="455040"/>
          </a:xfrm>
          <a:prstGeom prst="rect">
            <a:avLst/>
          </a:prstGeom>
          <a:noFill/>
          <a:ln>
            <a:noFill/>
          </a:ln>
        </p:spPr>
      </p:pic>
      <p:pic>
        <p:nvPicPr>
          <p:cNvPr id="32" name="Google Shape;32;p10"/>
          <p:cNvPicPr preferRelativeResize="0"/>
          <p:nvPr/>
        </p:nvPicPr>
        <p:blipFill rotWithShape="1">
          <a:blip r:embed="rId5">
            <a:alphaModFix/>
          </a:blip>
          <a:srcRect b="0" l="0" r="0" t="0"/>
          <a:stretch/>
        </p:blipFill>
        <p:spPr>
          <a:xfrm>
            <a:off x="7455960" y="1999800"/>
            <a:ext cx="455040" cy="455040"/>
          </a:xfrm>
          <a:prstGeom prst="rect">
            <a:avLst/>
          </a:prstGeom>
          <a:noFill/>
          <a:ln>
            <a:noFill/>
          </a:ln>
        </p:spPr>
      </p:pic>
      <p:pic>
        <p:nvPicPr>
          <p:cNvPr id="33" name="Google Shape;33;p10"/>
          <p:cNvPicPr preferRelativeResize="0"/>
          <p:nvPr/>
        </p:nvPicPr>
        <p:blipFill rotWithShape="1">
          <a:blip r:embed="rId6">
            <a:alphaModFix/>
          </a:blip>
          <a:srcRect b="0" l="0" r="0" t="0"/>
          <a:stretch/>
        </p:blipFill>
        <p:spPr>
          <a:xfrm>
            <a:off x="7455960" y="4075560"/>
            <a:ext cx="455040" cy="455040"/>
          </a:xfrm>
          <a:prstGeom prst="rect">
            <a:avLst/>
          </a:prstGeom>
          <a:noFill/>
          <a:ln>
            <a:noFill/>
          </a:ln>
        </p:spPr>
      </p:pic>
      <p:sp>
        <p:nvSpPr>
          <p:cNvPr id="34" name="Google Shape;34;p10"/>
          <p:cNvSpPr/>
          <p:nvPr/>
        </p:nvSpPr>
        <p:spPr>
          <a:xfrm>
            <a:off x="7960320" y="19998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linkedin.com/company/red-hat</a:t>
            </a:r>
            <a:endParaRPr b="0" i="0" sz="1500" u="none" cap="none" strike="noStrike">
              <a:solidFill>
                <a:srgbClr val="FFFFFF"/>
              </a:solidFill>
              <a:latin typeface="Arial"/>
              <a:ea typeface="Arial"/>
              <a:cs typeface="Arial"/>
              <a:sym typeface="Arial"/>
            </a:endParaRPr>
          </a:p>
        </p:txBody>
      </p:sp>
      <p:sp>
        <p:nvSpPr>
          <p:cNvPr id="35" name="Google Shape;35;p10"/>
          <p:cNvSpPr/>
          <p:nvPr/>
        </p:nvSpPr>
        <p:spPr>
          <a:xfrm>
            <a:off x="7960320" y="269172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youtube.com/user/RedHatVideos</a:t>
            </a:r>
            <a:endParaRPr b="0" i="0" sz="1500" u="none" cap="none" strike="noStrike">
              <a:solidFill>
                <a:srgbClr val="FFFFFF"/>
              </a:solidFill>
              <a:latin typeface="Arial"/>
              <a:ea typeface="Arial"/>
              <a:cs typeface="Arial"/>
              <a:sym typeface="Arial"/>
            </a:endParaRPr>
          </a:p>
        </p:txBody>
      </p:sp>
      <p:sp>
        <p:nvSpPr>
          <p:cNvPr id="36" name="Google Shape;36;p10"/>
          <p:cNvSpPr/>
          <p:nvPr/>
        </p:nvSpPr>
        <p:spPr>
          <a:xfrm>
            <a:off x="7960320" y="338364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facebook.com/redhatinc</a:t>
            </a:r>
            <a:endParaRPr b="0" i="0" sz="1500" u="none" cap="none" strike="noStrike">
              <a:solidFill>
                <a:srgbClr val="FFFFFF"/>
              </a:solidFill>
              <a:latin typeface="Arial"/>
              <a:ea typeface="Arial"/>
              <a:cs typeface="Arial"/>
              <a:sym typeface="Arial"/>
            </a:endParaRPr>
          </a:p>
        </p:txBody>
      </p:sp>
      <p:sp>
        <p:nvSpPr>
          <p:cNvPr id="37" name="Google Shape;37;p10"/>
          <p:cNvSpPr/>
          <p:nvPr/>
        </p:nvSpPr>
        <p:spPr>
          <a:xfrm>
            <a:off x="7960320" y="40752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twitter.com/RedHat</a:t>
            </a:r>
            <a:endParaRPr b="0" i="0" sz="1500" u="none" cap="none" strike="noStrike">
              <a:solidFill>
                <a:srgbClr val="FFFFFF"/>
              </a:solidFill>
              <a:latin typeface="Arial"/>
              <a:ea typeface="Arial"/>
              <a:cs typeface="Arial"/>
              <a:sym typeface="Arial"/>
            </a:endParaRPr>
          </a:p>
        </p:txBody>
      </p:sp>
      <p:cxnSp>
        <p:nvCxnSpPr>
          <p:cNvPr id="38" name="Google Shape;38;p10"/>
          <p:cNvCxnSpPr/>
          <p:nvPr/>
        </p:nvCxnSpPr>
        <p:spPr>
          <a:xfrm flipH="1" rot="10800000">
            <a:off x="447480" y="0"/>
            <a:ext cx="1080" cy="2283480"/>
          </a:xfrm>
          <a:prstGeom prst="straightConnector1">
            <a:avLst/>
          </a:prstGeom>
          <a:noFill/>
          <a:ln cap="flat" cmpd="sng" w="9525">
            <a:solidFill>
              <a:srgbClr val="800000"/>
            </a:solidFill>
            <a:prstDash val="solid"/>
            <a:round/>
            <a:headEnd len="sm" w="sm" type="none"/>
            <a:tailEnd len="sm" w="sm" type="none"/>
          </a:ln>
        </p:spPr>
      </p:cxnSp>
      <p:cxnSp>
        <p:nvCxnSpPr>
          <p:cNvPr id="39" name="Google Shape;39;p10"/>
          <p:cNvCxnSpPr/>
          <p:nvPr/>
        </p:nvCxnSpPr>
        <p:spPr>
          <a:xfrm flipH="1" rot="10800000">
            <a:off x="447480" y="6400800"/>
            <a:ext cx="1080" cy="458280"/>
          </a:xfrm>
          <a:prstGeom prst="straightConnector1">
            <a:avLst/>
          </a:prstGeom>
          <a:noFill/>
          <a:ln cap="flat" cmpd="sng" w="9525">
            <a:solidFill>
              <a:srgbClr val="800000"/>
            </a:solidFill>
            <a:prstDash val="solid"/>
            <a:round/>
            <a:headEnd len="sm" w="sm" type="none"/>
            <a:tailEnd len="sm" w="sm" type="none"/>
          </a:ln>
        </p:spPr>
      </p:cxnSp>
      <p:sp>
        <p:nvSpPr>
          <p:cNvPr id="40" name="Google Shape;40;p10"/>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1pPr>
            <a:lvl2pPr indent="0" lvl="1"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2pPr>
            <a:lvl3pPr indent="0" lvl="2"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3pPr>
            <a:lvl4pPr indent="0" lvl="3"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4pPr>
            <a:lvl5pPr indent="0" lvl="4"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5pPr>
            <a:lvl6pPr indent="0" lvl="5"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6pPr>
            <a:lvl7pPr indent="0" lvl="6"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7pPr>
            <a:lvl8pPr indent="0" lvl="7"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8pPr>
            <a:lvl9pPr indent="0" lvl="8"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
        <p:nvSpPr>
          <p:cNvPr id="41" name="Google Shape;41;p1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42" name="Google Shape;42;p10"/>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53" r:id="rId7"/>
    <p:sldLayoutId id="2147483654" r:id="rId8"/>
    <p:sldLayoutId id="2147483655" r:id="rId9"/>
    <p:sldLayoutId id="2147483656" r:id="rId10"/>
    <p:sldLayoutId id="2147483657"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61" name="Shape 61"/>
        <p:cNvGrpSpPr/>
        <p:nvPr/>
      </p:nvGrpSpPr>
      <p:grpSpPr>
        <a:xfrm>
          <a:off x="0" y="0"/>
          <a:ext cx="0" cy="0"/>
          <a:chOff x="0" y="0"/>
          <a:chExt cx="0" cy="0"/>
        </a:xfrm>
      </p:grpSpPr>
      <p:pic>
        <p:nvPicPr>
          <p:cNvPr id="62" name="Google Shape;62;p16"/>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cxnSp>
        <p:nvCxnSpPr>
          <p:cNvPr id="63" name="Google Shape;63;p16"/>
          <p:cNvCxnSpPr/>
          <p:nvPr/>
        </p:nvCxnSpPr>
        <p:spPr>
          <a:xfrm flipH="1" rot="10800000">
            <a:off x="447480" y="6401160"/>
            <a:ext cx="1080" cy="457920"/>
          </a:xfrm>
          <a:prstGeom prst="straightConnector1">
            <a:avLst/>
          </a:prstGeom>
          <a:noFill/>
          <a:ln cap="flat" cmpd="sng" w="9525">
            <a:solidFill>
              <a:srgbClr val="EE0000"/>
            </a:solidFill>
            <a:prstDash val="solid"/>
            <a:round/>
            <a:headEnd len="sm" w="sm" type="none"/>
            <a:tailEnd len="sm" w="sm" type="none"/>
          </a:ln>
        </p:spPr>
      </p:cxnSp>
      <p:sp>
        <p:nvSpPr>
          <p:cNvPr id="64" name="Google Shape;64;p16"/>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65" name="Google Shape;65;p16"/>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1pPr>
            <a:lvl2pPr indent="0" lvl="1"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2pPr>
            <a:lvl3pPr indent="0" lvl="2"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3pPr>
            <a:lvl4pPr indent="0" lvl="3"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4pPr>
            <a:lvl5pPr indent="0" lvl="4"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5pPr>
            <a:lvl6pPr indent="0" lvl="5"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6pPr>
            <a:lvl7pPr indent="0" lvl="6"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7pPr>
            <a:lvl8pPr indent="0" lvl="7"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8pPr>
            <a:lvl9pPr indent="0" lvl="8" marL="0" marR="0" rtl="0" algn="ctr">
              <a:lnSpc>
                <a:spcPct val="100000"/>
              </a:lnSpc>
              <a:spcBef>
                <a:spcPts val="0"/>
              </a:spcBef>
              <a:buClr>
                <a:srgbClr val="000000"/>
              </a:buClr>
              <a:buSzPts val="800"/>
              <a:buFont typeface="Overpass SemiBold"/>
              <a:buNone/>
              <a:defRPr b="0" i="0" sz="800" u="none" cap="none" strike="noStrike">
                <a:solidFill>
                  <a:srgbClr val="000000"/>
                </a:solidFill>
                <a:latin typeface="Overpass SemiBold"/>
                <a:ea typeface="Overpass SemiBold"/>
                <a:cs typeface="Overpass SemiBold"/>
                <a:sym typeface="Overpass SemiBold"/>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59"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70" name="Shape 70"/>
        <p:cNvGrpSpPr/>
        <p:nvPr/>
      </p:nvGrpSpPr>
      <p:grpSpPr>
        <a:xfrm>
          <a:off x="0" y="0"/>
          <a:ext cx="0" cy="0"/>
          <a:chOff x="0" y="0"/>
          <a:chExt cx="0" cy="0"/>
        </a:xfrm>
      </p:grpSpPr>
      <p:sp>
        <p:nvSpPr>
          <p:cNvPr id="71" name="Google Shape;71;p18"/>
          <p:cNvSpPr/>
          <p:nvPr/>
        </p:nvSpPr>
        <p:spPr>
          <a:xfrm>
            <a:off x="10068120" y="270000"/>
            <a:ext cx="1618200" cy="297720"/>
          </a:xfrm>
          <a:prstGeom prst="rect">
            <a:avLst/>
          </a:prstGeom>
          <a:noFill/>
          <a:ln>
            <a:noFill/>
          </a:ln>
        </p:spPr>
        <p:txBody>
          <a:bodyPr anchorCtr="0" anchor="b" bIns="0" lIns="0" spcFirstLastPara="1" rIns="0" wrap="square" tIns="0">
            <a:noAutofit/>
          </a:bodyPr>
          <a:lstStyle/>
          <a:p>
            <a:pPr indent="0" lvl="0" marL="0" marR="0" rtl="0" algn="r">
              <a:lnSpc>
                <a:spcPct val="150000"/>
              </a:lnSpc>
              <a:spcBef>
                <a:spcPts val="0"/>
              </a:spcBef>
              <a:spcAft>
                <a:spcPts val="0"/>
              </a:spcAft>
              <a:buNone/>
            </a:pPr>
            <a:r>
              <a:rPr b="1" i="0" lang="en" sz="600" u="none" cap="none" strike="noStrike">
                <a:solidFill>
                  <a:srgbClr val="666666"/>
                </a:solidFill>
                <a:latin typeface="Overpass"/>
                <a:ea typeface="Overpass"/>
                <a:cs typeface="Overpass"/>
                <a:sym typeface="Overpass"/>
              </a:rPr>
              <a:t>CONFIDENTIAL </a:t>
            </a:r>
            <a:r>
              <a:rPr b="0" i="0" lang="en" sz="600" u="none" cap="none" strike="noStrike">
                <a:solidFill>
                  <a:srgbClr val="666666"/>
                </a:solidFill>
                <a:latin typeface="Overpass Light"/>
                <a:ea typeface="Overpass Light"/>
                <a:cs typeface="Overpass Light"/>
                <a:sym typeface="Overpass Light"/>
              </a:rPr>
              <a:t>Designator</a:t>
            </a:r>
            <a:endParaRPr b="0" i="0" sz="600" u="none" cap="none" strike="noStrike">
              <a:solidFill>
                <a:srgbClr val="000000"/>
              </a:solidFill>
              <a:latin typeface="Arial"/>
              <a:ea typeface="Arial"/>
              <a:cs typeface="Arial"/>
              <a:sym typeface="Arial"/>
            </a:endParaRPr>
          </a:p>
        </p:txBody>
      </p:sp>
      <p:pic>
        <p:nvPicPr>
          <p:cNvPr id="72" name="Google Shape;72;p18"/>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cxnSp>
        <p:nvCxnSpPr>
          <p:cNvPr id="73" name="Google Shape;73;p18"/>
          <p:cNvCxnSpPr/>
          <p:nvPr/>
        </p:nvCxnSpPr>
        <p:spPr>
          <a:xfrm flipH="1" rot="10800000">
            <a:off x="447480" y="6401160"/>
            <a:ext cx="1080" cy="457920"/>
          </a:xfrm>
          <a:prstGeom prst="straightConnector1">
            <a:avLst/>
          </a:prstGeom>
          <a:noFill/>
          <a:ln cap="flat" cmpd="sng" w="9525">
            <a:solidFill>
              <a:srgbClr val="FFFFFF"/>
            </a:solidFill>
            <a:prstDash val="solid"/>
            <a:round/>
            <a:headEnd len="sm" w="sm" type="none"/>
            <a:tailEnd len="sm" w="sm" type="none"/>
          </a:ln>
        </p:spPr>
      </p:cxnSp>
      <p:sp>
        <p:nvSpPr>
          <p:cNvPr id="74" name="Google Shape;74;p18"/>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1pPr>
            <a:lvl2pPr indent="0" lvl="1"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2pPr>
            <a:lvl3pPr indent="0" lvl="2"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3pPr>
            <a:lvl4pPr indent="0" lvl="3"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4pPr>
            <a:lvl5pPr indent="0" lvl="4"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5pPr>
            <a:lvl6pPr indent="0" lvl="5"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6pPr>
            <a:lvl7pPr indent="0" lvl="6"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7pPr>
            <a:lvl8pPr indent="0" lvl="7"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8pPr>
            <a:lvl9pPr indent="0" lvl="8"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9pPr>
          </a:lstStyle>
          <a:p>
            <a:pPr indent="0" lvl="0" marL="0" rtl="0" algn="ct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61"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77" name="Shape 77"/>
        <p:cNvGrpSpPr/>
        <p:nvPr/>
      </p:nvGrpSpPr>
      <p:grpSpPr>
        <a:xfrm>
          <a:off x="0" y="0"/>
          <a:ext cx="0" cy="0"/>
          <a:chOff x="0" y="0"/>
          <a:chExt cx="0" cy="0"/>
        </a:xfrm>
      </p:grpSpPr>
      <p:sp>
        <p:nvSpPr>
          <p:cNvPr id="78" name="Google Shape;78;p20"/>
          <p:cNvSpPr/>
          <p:nvPr/>
        </p:nvSpPr>
        <p:spPr>
          <a:xfrm>
            <a:off x="10068120" y="270000"/>
            <a:ext cx="1618200" cy="297720"/>
          </a:xfrm>
          <a:prstGeom prst="rect">
            <a:avLst/>
          </a:prstGeom>
          <a:noFill/>
          <a:ln>
            <a:noFill/>
          </a:ln>
        </p:spPr>
        <p:txBody>
          <a:bodyPr anchorCtr="0" anchor="b" bIns="0" lIns="0" spcFirstLastPara="1" rIns="0" wrap="square" tIns="0">
            <a:noAutofit/>
          </a:bodyPr>
          <a:lstStyle/>
          <a:p>
            <a:pPr indent="0" lvl="0" marL="0" marR="0" rtl="0" algn="r">
              <a:lnSpc>
                <a:spcPct val="150000"/>
              </a:lnSpc>
              <a:spcBef>
                <a:spcPts val="0"/>
              </a:spcBef>
              <a:spcAft>
                <a:spcPts val="0"/>
              </a:spcAft>
              <a:buNone/>
            </a:pPr>
            <a:r>
              <a:rPr b="1" i="0" lang="en" sz="600" u="none" cap="none" strike="noStrike">
                <a:solidFill>
                  <a:srgbClr val="666666"/>
                </a:solidFill>
                <a:latin typeface="Overpass"/>
                <a:ea typeface="Overpass"/>
                <a:cs typeface="Overpass"/>
                <a:sym typeface="Overpass"/>
              </a:rPr>
              <a:t>CONFIDENTIAL </a:t>
            </a:r>
            <a:r>
              <a:rPr b="0" i="0" lang="en" sz="600" u="none" cap="none" strike="noStrike">
                <a:solidFill>
                  <a:srgbClr val="666666"/>
                </a:solidFill>
                <a:latin typeface="Overpass Light"/>
                <a:ea typeface="Overpass Light"/>
                <a:cs typeface="Overpass Light"/>
                <a:sym typeface="Overpass Light"/>
              </a:rPr>
              <a:t>Designator</a:t>
            </a:r>
            <a:endParaRPr b="0" i="0" sz="600" u="none" cap="none" strike="noStrike">
              <a:solidFill>
                <a:srgbClr val="000000"/>
              </a:solidFill>
              <a:latin typeface="Arial"/>
              <a:ea typeface="Arial"/>
              <a:cs typeface="Arial"/>
              <a:sym typeface="Arial"/>
            </a:endParaRPr>
          </a:p>
        </p:txBody>
      </p:sp>
      <p:pic>
        <p:nvPicPr>
          <p:cNvPr id="79" name="Google Shape;79;p20"/>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cxnSp>
        <p:nvCxnSpPr>
          <p:cNvPr id="80" name="Google Shape;80;p20"/>
          <p:cNvCxnSpPr/>
          <p:nvPr/>
        </p:nvCxnSpPr>
        <p:spPr>
          <a:xfrm flipH="1" rot="10800000">
            <a:off x="447480" y="6401160"/>
            <a:ext cx="1080" cy="457920"/>
          </a:xfrm>
          <a:prstGeom prst="straightConnector1">
            <a:avLst/>
          </a:prstGeom>
          <a:noFill/>
          <a:ln cap="flat" cmpd="sng" w="9525">
            <a:solidFill>
              <a:srgbClr val="FFFFFF"/>
            </a:solidFill>
            <a:prstDash val="solid"/>
            <a:round/>
            <a:headEnd len="sm" w="sm" type="none"/>
            <a:tailEnd len="sm" w="sm" type="none"/>
          </a:ln>
        </p:spPr>
      </p:cxnSp>
      <p:sp>
        <p:nvSpPr>
          <p:cNvPr id="81" name="Google Shape;81;p20"/>
          <p:cNvSpPr/>
          <p:nvPr/>
        </p:nvSpPr>
        <p:spPr>
          <a:xfrm>
            <a:off x="5903280" y="4669200"/>
            <a:ext cx="2322720" cy="24012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100" u="none" cap="none" strike="noStrike">
                <a:solidFill>
                  <a:srgbClr val="000000"/>
                </a:solidFill>
                <a:latin typeface="Overpass Light"/>
                <a:ea typeface="Overpass Light"/>
                <a:cs typeface="Overpass Light"/>
                <a:sym typeface="Overpass Light"/>
              </a:rPr>
              <a:t>linkedin.com/company/red-hat</a:t>
            </a:r>
            <a:endParaRPr b="0" i="0" sz="1100" u="none" cap="none" strike="noStrike">
              <a:solidFill>
                <a:srgbClr val="000000"/>
              </a:solidFill>
              <a:latin typeface="Arial"/>
              <a:ea typeface="Arial"/>
              <a:cs typeface="Arial"/>
              <a:sym typeface="Arial"/>
            </a:endParaRPr>
          </a:p>
        </p:txBody>
      </p:sp>
      <p:sp>
        <p:nvSpPr>
          <p:cNvPr id="82" name="Google Shape;82;p20"/>
          <p:cNvSpPr/>
          <p:nvPr/>
        </p:nvSpPr>
        <p:spPr>
          <a:xfrm>
            <a:off x="5903280" y="5174280"/>
            <a:ext cx="2322720" cy="24012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100" u="none" cap="none" strike="noStrike">
                <a:solidFill>
                  <a:srgbClr val="000000"/>
                </a:solidFill>
                <a:latin typeface="Overpass Light"/>
                <a:ea typeface="Overpass Light"/>
                <a:cs typeface="Overpass Light"/>
                <a:sym typeface="Overpass Light"/>
              </a:rPr>
              <a:t>youtube.com/user/RedHatVideos</a:t>
            </a:r>
            <a:endParaRPr b="0" i="0" sz="1100" u="none" cap="none" strike="noStrike">
              <a:solidFill>
                <a:srgbClr val="000000"/>
              </a:solidFill>
              <a:latin typeface="Arial"/>
              <a:ea typeface="Arial"/>
              <a:cs typeface="Arial"/>
              <a:sym typeface="Arial"/>
            </a:endParaRPr>
          </a:p>
        </p:txBody>
      </p:sp>
      <p:sp>
        <p:nvSpPr>
          <p:cNvPr id="83" name="Google Shape;83;p20"/>
          <p:cNvSpPr/>
          <p:nvPr/>
        </p:nvSpPr>
        <p:spPr>
          <a:xfrm>
            <a:off x="8815680" y="4669200"/>
            <a:ext cx="2322720" cy="24012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100" u="none" cap="none" strike="noStrike">
                <a:solidFill>
                  <a:srgbClr val="000000"/>
                </a:solidFill>
                <a:latin typeface="Overpass Light"/>
                <a:ea typeface="Overpass Light"/>
                <a:cs typeface="Overpass Light"/>
                <a:sym typeface="Overpass Light"/>
              </a:rPr>
              <a:t>facebook.com/redhatinc</a:t>
            </a:r>
            <a:endParaRPr b="0" i="0" sz="1100" u="none" cap="none" strike="noStrike">
              <a:solidFill>
                <a:srgbClr val="000000"/>
              </a:solidFill>
              <a:latin typeface="Arial"/>
              <a:ea typeface="Arial"/>
              <a:cs typeface="Arial"/>
              <a:sym typeface="Arial"/>
            </a:endParaRPr>
          </a:p>
        </p:txBody>
      </p:sp>
      <p:sp>
        <p:nvSpPr>
          <p:cNvPr id="84" name="Google Shape;84;p20"/>
          <p:cNvSpPr/>
          <p:nvPr/>
        </p:nvSpPr>
        <p:spPr>
          <a:xfrm>
            <a:off x="8815680" y="5174280"/>
            <a:ext cx="2322720" cy="24012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100" u="none" cap="none" strike="noStrike">
                <a:solidFill>
                  <a:srgbClr val="000000"/>
                </a:solidFill>
                <a:latin typeface="Overpass Light"/>
                <a:ea typeface="Overpass Light"/>
                <a:cs typeface="Overpass Light"/>
                <a:sym typeface="Overpass Light"/>
              </a:rPr>
              <a:t>twitter.com/RedHat</a:t>
            </a:r>
            <a:endParaRPr b="0" i="0" sz="1100" u="none" cap="none" strike="noStrike">
              <a:solidFill>
                <a:srgbClr val="000000"/>
              </a:solidFill>
              <a:latin typeface="Arial"/>
              <a:ea typeface="Arial"/>
              <a:cs typeface="Arial"/>
              <a:sym typeface="Arial"/>
            </a:endParaRPr>
          </a:p>
        </p:txBody>
      </p:sp>
      <p:pic>
        <p:nvPicPr>
          <p:cNvPr id="85" name="Google Shape;85;p20"/>
          <p:cNvPicPr preferRelativeResize="0"/>
          <p:nvPr/>
        </p:nvPicPr>
        <p:blipFill rotWithShape="1">
          <a:blip r:embed="rId3">
            <a:alphaModFix/>
          </a:blip>
          <a:srcRect b="0" l="2519" r="2478" t="0"/>
          <a:stretch/>
        </p:blipFill>
        <p:spPr>
          <a:xfrm>
            <a:off x="8586360" y="5174280"/>
            <a:ext cx="227880" cy="240120"/>
          </a:xfrm>
          <a:prstGeom prst="rect">
            <a:avLst/>
          </a:prstGeom>
          <a:noFill/>
          <a:ln>
            <a:noFill/>
          </a:ln>
        </p:spPr>
      </p:pic>
      <p:pic>
        <p:nvPicPr>
          <p:cNvPr id="86" name="Google Shape;86;p20"/>
          <p:cNvPicPr preferRelativeResize="0"/>
          <p:nvPr/>
        </p:nvPicPr>
        <p:blipFill rotWithShape="1">
          <a:blip r:embed="rId4">
            <a:alphaModFix/>
          </a:blip>
          <a:srcRect b="0" l="2688" r="2688" t="0"/>
          <a:stretch/>
        </p:blipFill>
        <p:spPr>
          <a:xfrm>
            <a:off x="8586360" y="4669200"/>
            <a:ext cx="227880" cy="240120"/>
          </a:xfrm>
          <a:prstGeom prst="rect">
            <a:avLst/>
          </a:prstGeom>
          <a:noFill/>
          <a:ln>
            <a:noFill/>
          </a:ln>
        </p:spPr>
      </p:pic>
      <p:pic>
        <p:nvPicPr>
          <p:cNvPr id="87" name="Google Shape;87;p20"/>
          <p:cNvPicPr preferRelativeResize="0"/>
          <p:nvPr/>
        </p:nvPicPr>
        <p:blipFill rotWithShape="1">
          <a:blip r:embed="rId5">
            <a:alphaModFix/>
          </a:blip>
          <a:srcRect b="0" l="2487" r="2486" t="0"/>
          <a:stretch/>
        </p:blipFill>
        <p:spPr>
          <a:xfrm>
            <a:off x="5660640" y="5174280"/>
            <a:ext cx="227880" cy="240120"/>
          </a:xfrm>
          <a:prstGeom prst="rect">
            <a:avLst/>
          </a:prstGeom>
          <a:noFill/>
          <a:ln>
            <a:noFill/>
          </a:ln>
        </p:spPr>
      </p:pic>
      <p:pic>
        <p:nvPicPr>
          <p:cNvPr id="88" name="Google Shape;88;p20"/>
          <p:cNvPicPr preferRelativeResize="0"/>
          <p:nvPr/>
        </p:nvPicPr>
        <p:blipFill rotWithShape="1">
          <a:blip r:embed="rId6">
            <a:alphaModFix/>
          </a:blip>
          <a:srcRect b="0" l="2319" r="2319" t="0"/>
          <a:stretch/>
        </p:blipFill>
        <p:spPr>
          <a:xfrm>
            <a:off x="5660640" y="4669200"/>
            <a:ext cx="227880" cy="240120"/>
          </a:xfrm>
          <a:prstGeom prst="rect">
            <a:avLst/>
          </a:prstGeom>
          <a:noFill/>
          <a:ln>
            <a:noFill/>
          </a:ln>
        </p:spPr>
      </p:pic>
      <p:sp>
        <p:nvSpPr>
          <p:cNvPr id="89" name="Google Shape;89;p20"/>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1pPr>
            <a:lvl2pPr indent="0" lvl="1"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2pPr>
            <a:lvl3pPr indent="0" lvl="2"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3pPr>
            <a:lvl4pPr indent="0" lvl="3"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4pPr>
            <a:lvl5pPr indent="0" lvl="4"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5pPr>
            <a:lvl6pPr indent="0" lvl="5"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6pPr>
            <a:lvl7pPr indent="0" lvl="6"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7pPr>
            <a:lvl8pPr indent="0" lvl="7"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8pPr>
            <a:lvl9pPr indent="0" lvl="8" marL="0" marR="0" rtl="0" algn="ctr">
              <a:lnSpc>
                <a:spcPct val="100000"/>
              </a:lnSpc>
              <a:spcBef>
                <a:spcPts val="0"/>
              </a:spcBef>
              <a:buClr>
                <a:schemeClr val="lt1"/>
              </a:buClr>
              <a:buSzPts val="800"/>
              <a:buFont typeface="Overpass SemiBold"/>
              <a:buNone/>
              <a:defRPr b="0" i="0" sz="800" u="none" cap="none" strike="noStrike">
                <a:solidFill>
                  <a:schemeClr val="lt1"/>
                </a:solidFill>
                <a:latin typeface="Overpass SemiBold"/>
                <a:ea typeface="Overpass SemiBold"/>
                <a:cs typeface="Overpass SemiBold"/>
                <a:sym typeface="Overpass SemiBold"/>
              </a:defRPr>
            </a:lvl9pPr>
          </a:lstStyle>
          <a:p>
            <a:pPr indent="0" lvl="0" marL="0" rtl="0" algn="ctr">
              <a:spcBef>
                <a:spcPts val="0"/>
              </a:spcBef>
              <a:spcAft>
                <a:spcPts val="0"/>
              </a:spcAft>
              <a:buNone/>
            </a:pPr>
            <a:fld id="{00000000-1234-1234-1234-123412341234}" type="slidenum">
              <a:rPr lang="en"/>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63"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2" name="Shape 92"/>
        <p:cNvGrpSpPr/>
        <p:nvPr/>
      </p:nvGrpSpPr>
      <p:grpSpPr>
        <a:xfrm>
          <a:off x="0" y="0"/>
          <a:ext cx="0" cy="0"/>
          <a:chOff x="0" y="0"/>
          <a:chExt cx="0" cy="0"/>
        </a:xfrm>
      </p:grpSpPr>
      <p:sp>
        <p:nvSpPr>
          <p:cNvPr id="93" name="Google Shape;93;p22"/>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94" name="Google Shape;94;p22"/>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pic>
        <p:nvPicPr>
          <p:cNvPr id="95" name="Google Shape;95;p22"/>
          <p:cNvPicPr preferRelativeResize="0"/>
          <p:nvPr/>
        </p:nvPicPr>
        <p:blipFill rotWithShape="1">
          <a:blip r:embed="rId3">
            <a:alphaModFix/>
          </a:blip>
          <a:srcRect b="0" l="0" r="0" t="0"/>
          <a:stretch/>
        </p:blipFill>
        <p:spPr>
          <a:xfrm>
            <a:off x="7455960" y="3383640"/>
            <a:ext cx="455040" cy="455040"/>
          </a:xfrm>
          <a:prstGeom prst="rect">
            <a:avLst/>
          </a:prstGeom>
          <a:noFill/>
          <a:ln>
            <a:noFill/>
          </a:ln>
        </p:spPr>
      </p:pic>
      <p:pic>
        <p:nvPicPr>
          <p:cNvPr id="96" name="Google Shape;96;p22"/>
          <p:cNvPicPr preferRelativeResize="0"/>
          <p:nvPr/>
        </p:nvPicPr>
        <p:blipFill rotWithShape="1">
          <a:blip r:embed="rId4">
            <a:alphaModFix/>
          </a:blip>
          <a:srcRect b="0" l="0" r="0" t="0"/>
          <a:stretch/>
        </p:blipFill>
        <p:spPr>
          <a:xfrm>
            <a:off x="7455960" y="2691720"/>
            <a:ext cx="455040" cy="455040"/>
          </a:xfrm>
          <a:prstGeom prst="rect">
            <a:avLst/>
          </a:prstGeom>
          <a:noFill/>
          <a:ln>
            <a:noFill/>
          </a:ln>
        </p:spPr>
      </p:pic>
      <p:pic>
        <p:nvPicPr>
          <p:cNvPr id="97" name="Google Shape;97;p22"/>
          <p:cNvPicPr preferRelativeResize="0"/>
          <p:nvPr/>
        </p:nvPicPr>
        <p:blipFill rotWithShape="1">
          <a:blip r:embed="rId5">
            <a:alphaModFix/>
          </a:blip>
          <a:srcRect b="0" l="0" r="0" t="0"/>
          <a:stretch/>
        </p:blipFill>
        <p:spPr>
          <a:xfrm>
            <a:off x="7455960" y="1999800"/>
            <a:ext cx="455040" cy="455040"/>
          </a:xfrm>
          <a:prstGeom prst="rect">
            <a:avLst/>
          </a:prstGeom>
          <a:noFill/>
          <a:ln>
            <a:noFill/>
          </a:ln>
        </p:spPr>
      </p:pic>
      <p:pic>
        <p:nvPicPr>
          <p:cNvPr id="98" name="Google Shape;98;p22"/>
          <p:cNvPicPr preferRelativeResize="0"/>
          <p:nvPr/>
        </p:nvPicPr>
        <p:blipFill rotWithShape="1">
          <a:blip r:embed="rId6">
            <a:alphaModFix/>
          </a:blip>
          <a:srcRect b="0" l="0" r="0" t="0"/>
          <a:stretch/>
        </p:blipFill>
        <p:spPr>
          <a:xfrm>
            <a:off x="7455960" y="4075560"/>
            <a:ext cx="455040" cy="455040"/>
          </a:xfrm>
          <a:prstGeom prst="rect">
            <a:avLst/>
          </a:prstGeom>
          <a:noFill/>
          <a:ln>
            <a:noFill/>
          </a:ln>
        </p:spPr>
      </p:pic>
      <p:sp>
        <p:nvSpPr>
          <p:cNvPr id="99" name="Google Shape;99;p22"/>
          <p:cNvSpPr/>
          <p:nvPr/>
        </p:nvSpPr>
        <p:spPr>
          <a:xfrm>
            <a:off x="7960320" y="19998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linkedin.com/company/red-hat</a:t>
            </a:r>
            <a:endParaRPr b="0" i="0" sz="1500" u="none" cap="none" strike="noStrike">
              <a:solidFill>
                <a:srgbClr val="FFFFFF"/>
              </a:solidFill>
              <a:latin typeface="Arial"/>
              <a:ea typeface="Arial"/>
              <a:cs typeface="Arial"/>
              <a:sym typeface="Arial"/>
            </a:endParaRPr>
          </a:p>
        </p:txBody>
      </p:sp>
      <p:sp>
        <p:nvSpPr>
          <p:cNvPr id="100" name="Google Shape;100;p22"/>
          <p:cNvSpPr/>
          <p:nvPr/>
        </p:nvSpPr>
        <p:spPr>
          <a:xfrm>
            <a:off x="7960320" y="269172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youtube.com/user/RedHatVideos</a:t>
            </a:r>
            <a:endParaRPr b="0" i="0" sz="1500" u="none" cap="none" strike="noStrike">
              <a:solidFill>
                <a:srgbClr val="FFFFFF"/>
              </a:solidFill>
              <a:latin typeface="Arial"/>
              <a:ea typeface="Arial"/>
              <a:cs typeface="Arial"/>
              <a:sym typeface="Arial"/>
            </a:endParaRPr>
          </a:p>
        </p:txBody>
      </p:sp>
      <p:sp>
        <p:nvSpPr>
          <p:cNvPr id="101" name="Google Shape;101;p22"/>
          <p:cNvSpPr/>
          <p:nvPr/>
        </p:nvSpPr>
        <p:spPr>
          <a:xfrm>
            <a:off x="7960320" y="338364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facebook.com/redhatinc</a:t>
            </a:r>
            <a:endParaRPr b="0" i="0" sz="1500" u="none" cap="none" strike="noStrike">
              <a:solidFill>
                <a:srgbClr val="FFFFFF"/>
              </a:solidFill>
              <a:latin typeface="Arial"/>
              <a:ea typeface="Arial"/>
              <a:cs typeface="Arial"/>
              <a:sym typeface="Arial"/>
            </a:endParaRPr>
          </a:p>
        </p:txBody>
      </p:sp>
      <p:sp>
        <p:nvSpPr>
          <p:cNvPr id="102" name="Google Shape;102;p22"/>
          <p:cNvSpPr/>
          <p:nvPr/>
        </p:nvSpPr>
        <p:spPr>
          <a:xfrm>
            <a:off x="7960320" y="40752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twitter.com/RedHat</a:t>
            </a:r>
            <a:endParaRPr b="0" i="0" sz="1500" u="none" cap="none" strike="noStrike">
              <a:solidFill>
                <a:srgbClr val="FFFFFF"/>
              </a:solidFill>
              <a:latin typeface="Arial"/>
              <a:ea typeface="Arial"/>
              <a:cs typeface="Arial"/>
              <a:sym typeface="Arial"/>
            </a:endParaRPr>
          </a:p>
        </p:txBody>
      </p:sp>
      <p:cxnSp>
        <p:nvCxnSpPr>
          <p:cNvPr id="103" name="Google Shape;103;p22"/>
          <p:cNvCxnSpPr/>
          <p:nvPr/>
        </p:nvCxnSpPr>
        <p:spPr>
          <a:xfrm flipH="1" rot="10800000">
            <a:off x="447480" y="0"/>
            <a:ext cx="1080" cy="2283480"/>
          </a:xfrm>
          <a:prstGeom prst="straightConnector1">
            <a:avLst/>
          </a:prstGeom>
          <a:noFill/>
          <a:ln cap="flat" cmpd="sng" w="9525">
            <a:solidFill>
              <a:srgbClr val="800000"/>
            </a:solidFill>
            <a:prstDash val="solid"/>
            <a:round/>
            <a:headEnd len="sm" w="sm" type="none"/>
            <a:tailEnd len="sm" w="sm" type="none"/>
          </a:ln>
        </p:spPr>
      </p:cxnSp>
      <p:cxnSp>
        <p:nvCxnSpPr>
          <p:cNvPr id="104" name="Google Shape;104;p22"/>
          <p:cNvCxnSpPr/>
          <p:nvPr/>
        </p:nvCxnSpPr>
        <p:spPr>
          <a:xfrm flipH="1" rot="10800000">
            <a:off x="447480" y="6400800"/>
            <a:ext cx="1080" cy="458280"/>
          </a:xfrm>
          <a:prstGeom prst="straightConnector1">
            <a:avLst/>
          </a:prstGeom>
          <a:noFill/>
          <a:ln cap="flat" cmpd="sng" w="9525">
            <a:solidFill>
              <a:srgbClr val="800000"/>
            </a:solidFill>
            <a:prstDash val="solid"/>
            <a:round/>
            <a:headEnd len="sm" w="sm" type="none"/>
            <a:tailEnd len="sm" w="sm" type="none"/>
          </a:ln>
        </p:spPr>
      </p:cxnSp>
      <p:sp>
        <p:nvSpPr>
          <p:cNvPr id="105" name="Google Shape;105;p22"/>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06" name="Google Shape;106;p22"/>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1pPr>
            <a:lvl2pPr indent="0" lvl="1"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2pPr>
            <a:lvl3pPr indent="0" lvl="2"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3pPr>
            <a:lvl4pPr indent="0" lvl="3"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4pPr>
            <a:lvl5pPr indent="0" lvl="4"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5pPr>
            <a:lvl6pPr indent="0" lvl="5"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6pPr>
            <a:lvl7pPr indent="0" lvl="6"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7pPr>
            <a:lvl8pPr indent="0" lvl="7"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8pPr>
            <a:lvl9pPr indent="0" lvl="8"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65"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110" name="Shape 110"/>
        <p:cNvGrpSpPr/>
        <p:nvPr/>
      </p:nvGrpSpPr>
      <p:grpSpPr>
        <a:xfrm>
          <a:off x="0" y="0"/>
          <a:ext cx="0" cy="0"/>
          <a:chOff x="0" y="0"/>
          <a:chExt cx="0" cy="0"/>
        </a:xfrm>
      </p:grpSpPr>
      <p:sp>
        <p:nvSpPr>
          <p:cNvPr id="111" name="Google Shape;111;p24"/>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12" name="Google Shape;112;p24"/>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pic>
        <p:nvPicPr>
          <p:cNvPr id="113" name="Google Shape;113;p24"/>
          <p:cNvPicPr preferRelativeResize="0"/>
          <p:nvPr/>
        </p:nvPicPr>
        <p:blipFill rotWithShape="1">
          <a:blip r:embed="rId3">
            <a:alphaModFix/>
          </a:blip>
          <a:srcRect b="0" l="0" r="0" t="0"/>
          <a:stretch/>
        </p:blipFill>
        <p:spPr>
          <a:xfrm>
            <a:off x="7455960" y="3383640"/>
            <a:ext cx="455040" cy="455040"/>
          </a:xfrm>
          <a:prstGeom prst="rect">
            <a:avLst/>
          </a:prstGeom>
          <a:noFill/>
          <a:ln>
            <a:noFill/>
          </a:ln>
        </p:spPr>
      </p:pic>
      <p:pic>
        <p:nvPicPr>
          <p:cNvPr id="114" name="Google Shape;114;p24"/>
          <p:cNvPicPr preferRelativeResize="0"/>
          <p:nvPr/>
        </p:nvPicPr>
        <p:blipFill rotWithShape="1">
          <a:blip r:embed="rId4">
            <a:alphaModFix/>
          </a:blip>
          <a:srcRect b="0" l="0" r="0" t="0"/>
          <a:stretch/>
        </p:blipFill>
        <p:spPr>
          <a:xfrm>
            <a:off x="7455960" y="2691720"/>
            <a:ext cx="455040" cy="455040"/>
          </a:xfrm>
          <a:prstGeom prst="rect">
            <a:avLst/>
          </a:prstGeom>
          <a:noFill/>
          <a:ln>
            <a:noFill/>
          </a:ln>
        </p:spPr>
      </p:pic>
      <p:pic>
        <p:nvPicPr>
          <p:cNvPr id="115" name="Google Shape;115;p24"/>
          <p:cNvPicPr preferRelativeResize="0"/>
          <p:nvPr/>
        </p:nvPicPr>
        <p:blipFill rotWithShape="1">
          <a:blip r:embed="rId5">
            <a:alphaModFix/>
          </a:blip>
          <a:srcRect b="0" l="0" r="0" t="0"/>
          <a:stretch/>
        </p:blipFill>
        <p:spPr>
          <a:xfrm>
            <a:off x="7455960" y="1999800"/>
            <a:ext cx="455040" cy="455040"/>
          </a:xfrm>
          <a:prstGeom prst="rect">
            <a:avLst/>
          </a:prstGeom>
          <a:noFill/>
          <a:ln>
            <a:noFill/>
          </a:ln>
        </p:spPr>
      </p:pic>
      <p:pic>
        <p:nvPicPr>
          <p:cNvPr id="116" name="Google Shape;116;p24"/>
          <p:cNvPicPr preferRelativeResize="0"/>
          <p:nvPr/>
        </p:nvPicPr>
        <p:blipFill rotWithShape="1">
          <a:blip r:embed="rId6">
            <a:alphaModFix/>
          </a:blip>
          <a:srcRect b="0" l="0" r="0" t="0"/>
          <a:stretch/>
        </p:blipFill>
        <p:spPr>
          <a:xfrm>
            <a:off x="7455960" y="4075560"/>
            <a:ext cx="455040" cy="455040"/>
          </a:xfrm>
          <a:prstGeom prst="rect">
            <a:avLst/>
          </a:prstGeom>
          <a:noFill/>
          <a:ln>
            <a:noFill/>
          </a:ln>
        </p:spPr>
      </p:pic>
      <p:sp>
        <p:nvSpPr>
          <p:cNvPr id="117" name="Google Shape;117;p24"/>
          <p:cNvSpPr/>
          <p:nvPr/>
        </p:nvSpPr>
        <p:spPr>
          <a:xfrm>
            <a:off x="7960320" y="19998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linkedin.com/company/red-hat</a:t>
            </a:r>
            <a:endParaRPr b="0" i="0" sz="1500" u="none" cap="none" strike="noStrike">
              <a:solidFill>
                <a:srgbClr val="FFFFFF"/>
              </a:solidFill>
              <a:latin typeface="Arial"/>
              <a:ea typeface="Arial"/>
              <a:cs typeface="Arial"/>
              <a:sym typeface="Arial"/>
            </a:endParaRPr>
          </a:p>
        </p:txBody>
      </p:sp>
      <p:sp>
        <p:nvSpPr>
          <p:cNvPr id="118" name="Google Shape;118;p24"/>
          <p:cNvSpPr/>
          <p:nvPr/>
        </p:nvSpPr>
        <p:spPr>
          <a:xfrm>
            <a:off x="7960320" y="269172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youtube.com/user/RedHatVideos</a:t>
            </a:r>
            <a:endParaRPr b="0" i="0" sz="1500" u="none" cap="none" strike="noStrike">
              <a:solidFill>
                <a:srgbClr val="FFFFFF"/>
              </a:solidFill>
              <a:latin typeface="Arial"/>
              <a:ea typeface="Arial"/>
              <a:cs typeface="Arial"/>
              <a:sym typeface="Arial"/>
            </a:endParaRPr>
          </a:p>
        </p:txBody>
      </p:sp>
      <p:sp>
        <p:nvSpPr>
          <p:cNvPr id="119" name="Google Shape;119;p24"/>
          <p:cNvSpPr/>
          <p:nvPr/>
        </p:nvSpPr>
        <p:spPr>
          <a:xfrm>
            <a:off x="7960320" y="338364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facebook.com/redhatinc</a:t>
            </a:r>
            <a:endParaRPr b="0" i="0" sz="1500" u="none" cap="none" strike="noStrike">
              <a:solidFill>
                <a:srgbClr val="FFFFFF"/>
              </a:solidFill>
              <a:latin typeface="Arial"/>
              <a:ea typeface="Arial"/>
              <a:cs typeface="Arial"/>
              <a:sym typeface="Arial"/>
            </a:endParaRPr>
          </a:p>
        </p:txBody>
      </p:sp>
      <p:sp>
        <p:nvSpPr>
          <p:cNvPr id="120" name="Google Shape;120;p24"/>
          <p:cNvSpPr/>
          <p:nvPr/>
        </p:nvSpPr>
        <p:spPr>
          <a:xfrm>
            <a:off x="7960320" y="40752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twitter.com/RedHat</a:t>
            </a:r>
            <a:endParaRPr b="0" i="0" sz="1500" u="none" cap="none" strike="noStrike">
              <a:solidFill>
                <a:srgbClr val="FFFFFF"/>
              </a:solidFill>
              <a:latin typeface="Arial"/>
              <a:ea typeface="Arial"/>
              <a:cs typeface="Arial"/>
              <a:sym typeface="Arial"/>
            </a:endParaRPr>
          </a:p>
        </p:txBody>
      </p:sp>
      <p:cxnSp>
        <p:nvCxnSpPr>
          <p:cNvPr id="121" name="Google Shape;121;p24"/>
          <p:cNvCxnSpPr/>
          <p:nvPr/>
        </p:nvCxnSpPr>
        <p:spPr>
          <a:xfrm flipH="1" rot="10800000">
            <a:off x="447480" y="0"/>
            <a:ext cx="1080" cy="2283480"/>
          </a:xfrm>
          <a:prstGeom prst="straightConnector1">
            <a:avLst/>
          </a:prstGeom>
          <a:noFill/>
          <a:ln cap="flat" cmpd="sng" w="9525">
            <a:solidFill>
              <a:srgbClr val="800000"/>
            </a:solidFill>
            <a:prstDash val="solid"/>
            <a:round/>
            <a:headEnd len="sm" w="sm" type="none"/>
            <a:tailEnd len="sm" w="sm" type="none"/>
          </a:ln>
        </p:spPr>
      </p:cxnSp>
      <p:cxnSp>
        <p:nvCxnSpPr>
          <p:cNvPr id="122" name="Google Shape;122;p24"/>
          <p:cNvCxnSpPr/>
          <p:nvPr/>
        </p:nvCxnSpPr>
        <p:spPr>
          <a:xfrm flipH="1" rot="10800000">
            <a:off x="447480" y="6400800"/>
            <a:ext cx="1080" cy="458280"/>
          </a:xfrm>
          <a:prstGeom prst="straightConnector1">
            <a:avLst/>
          </a:prstGeom>
          <a:noFill/>
          <a:ln cap="flat" cmpd="sng" w="9525">
            <a:solidFill>
              <a:srgbClr val="800000"/>
            </a:solidFill>
            <a:prstDash val="solid"/>
            <a:round/>
            <a:headEnd len="sm" w="sm" type="none"/>
            <a:tailEnd len="sm" w="sm" type="none"/>
          </a:ln>
        </p:spPr>
      </p:cxnSp>
      <p:sp>
        <p:nvSpPr>
          <p:cNvPr id="123" name="Google Shape;123;p24"/>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24" name="Google Shape;124;p24"/>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1pPr>
            <a:lvl2pPr indent="0" lvl="1"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2pPr>
            <a:lvl3pPr indent="0" lvl="2"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3pPr>
            <a:lvl4pPr indent="0" lvl="3"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4pPr>
            <a:lvl5pPr indent="0" lvl="4"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5pPr>
            <a:lvl6pPr indent="0" lvl="5"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6pPr>
            <a:lvl7pPr indent="0" lvl="6"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7pPr>
            <a:lvl8pPr indent="0" lvl="7"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8pPr>
            <a:lvl9pPr indent="0" lvl="8"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67"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129" name="Shape 129"/>
        <p:cNvGrpSpPr/>
        <p:nvPr/>
      </p:nvGrpSpPr>
      <p:grpSpPr>
        <a:xfrm>
          <a:off x="0" y="0"/>
          <a:ext cx="0" cy="0"/>
          <a:chOff x="0" y="0"/>
          <a:chExt cx="0" cy="0"/>
        </a:xfrm>
      </p:grpSpPr>
      <p:sp>
        <p:nvSpPr>
          <p:cNvPr id="130" name="Google Shape;130;p26"/>
          <p:cNvSpPr/>
          <p:nvPr/>
        </p:nvSpPr>
        <p:spPr>
          <a:xfrm>
            <a:off x="9617040" y="5878800"/>
            <a:ext cx="2574000" cy="978120"/>
          </a:xfrm>
          <a:prstGeom prst="rect">
            <a:avLst/>
          </a:prstGeom>
          <a:solidFill>
            <a:schemeClr val="lt1"/>
          </a:solid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31" name="Google Shape;131;p26"/>
          <p:cNvPicPr preferRelativeResize="0"/>
          <p:nvPr/>
        </p:nvPicPr>
        <p:blipFill rotWithShape="1">
          <a:blip r:embed="rId2">
            <a:alphaModFix/>
          </a:blip>
          <a:srcRect b="0" l="0" r="0" t="0"/>
          <a:stretch/>
        </p:blipFill>
        <p:spPr>
          <a:xfrm>
            <a:off x="10107000" y="6203880"/>
            <a:ext cx="1579320" cy="371520"/>
          </a:xfrm>
          <a:prstGeom prst="rect">
            <a:avLst/>
          </a:prstGeom>
          <a:noFill/>
          <a:ln>
            <a:noFill/>
          </a:ln>
        </p:spPr>
      </p:pic>
      <p:pic>
        <p:nvPicPr>
          <p:cNvPr id="132" name="Google Shape;132;p26"/>
          <p:cNvPicPr preferRelativeResize="0"/>
          <p:nvPr/>
        </p:nvPicPr>
        <p:blipFill rotWithShape="1">
          <a:blip r:embed="rId3">
            <a:alphaModFix/>
          </a:blip>
          <a:srcRect b="0" l="0" r="0" t="0"/>
          <a:stretch/>
        </p:blipFill>
        <p:spPr>
          <a:xfrm>
            <a:off x="7455960" y="3383640"/>
            <a:ext cx="455040" cy="455040"/>
          </a:xfrm>
          <a:prstGeom prst="rect">
            <a:avLst/>
          </a:prstGeom>
          <a:noFill/>
          <a:ln>
            <a:noFill/>
          </a:ln>
        </p:spPr>
      </p:pic>
      <p:pic>
        <p:nvPicPr>
          <p:cNvPr id="133" name="Google Shape;133;p26"/>
          <p:cNvPicPr preferRelativeResize="0"/>
          <p:nvPr/>
        </p:nvPicPr>
        <p:blipFill rotWithShape="1">
          <a:blip r:embed="rId4">
            <a:alphaModFix/>
          </a:blip>
          <a:srcRect b="0" l="0" r="0" t="0"/>
          <a:stretch/>
        </p:blipFill>
        <p:spPr>
          <a:xfrm>
            <a:off x="7455960" y="2691720"/>
            <a:ext cx="455040" cy="455040"/>
          </a:xfrm>
          <a:prstGeom prst="rect">
            <a:avLst/>
          </a:prstGeom>
          <a:noFill/>
          <a:ln>
            <a:noFill/>
          </a:ln>
        </p:spPr>
      </p:pic>
      <p:pic>
        <p:nvPicPr>
          <p:cNvPr id="134" name="Google Shape;134;p26"/>
          <p:cNvPicPr preferRelativeResize="0"/>
          <p:nvPr/>
        </p:nvPicPr>
        <p:blipFill rotWithShape="1">
          <a:blip r:embed="rId5">
            <a:alphaModFix/>
          </a:blip>
          <a:srcRect b="0" l="0" r="0" t="0"/>
          <a:stretch/>
        </p:blipFill>
        <p:spPr>
          <a:xfrm>
            <a:off x="7455960" y="1999800"/>
            <a:ext cx="455040" cy="455040"/>
          </a:xfrm>
          <a:prstGeom prst="rect">
            <a:avLst/>
          </a:prstGeom>
          <a:noFill/>
          <a:ln>
            <a:noFill/>
          </a:ln>
        </p:spPr>
      </p:pic>
      <p:pic>
        <p:nvPicPr>
          <p:cNvPr id="135" name="Google Shape;135;p26"/>
          <p:cNvPicPr preferRelativeResize="0"/>
          <p:nvPr/>
        </p:nvPicPr>
        <p:blipFill rotWithShape="1">
          <a:blip r:embed="rId6">
            <a:alphaModFix/>
          </a:blip>
          <a:srcRect b="0" l="0" r="0" t="0"/>
          <a:stretch/>
        </p:blipFill>
        <p:spPr>
          <a:xfrm>
            <a:off x="7455960" y="4075560"/>
            <a:ext cx="455040" cy="455040"/>
          </a:xfrm>
          <a:prstGeom prst="rect">
            <a:avLst/>
          </a:prstGeom>
          <a:noFill/>
          <a:ln>
            <a:noFill/>
          </a:ln>
        </p:spPr>
      </p:pic>
      <p:sp>
        <p:nvSpPr>
          <p:cNvPr id="136" name="Google Shape;136;p26"/>
          <p:cNvSpPr/>
          <p:nvPr/>
        </p:nvSpPr>
        <p:spPr>
          <a:xfrm>
            <a:off x="7960320" y="19998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linkedin.com/company/red-hat</a:t>
            </a:r>
            <a:endParaRPr b="0" i="0" sz="1500" u="none" cap="none" strike="noStrike">
              <a:solidFill>
                <a:srgbClr val="FFFFFF"/>
              </a:solidFill>
              <a:latin typeface="Arial"/>
              <a:ea typeface="Arial"/>
              <a:cs typeface="Arial"/>
              <a:sym typeface="Arial"/>
            </a:endParaRPr>
          </a:p>
        </p:txBody>
      </p:sp>
      <p:sp>
        <p:nvSpPr>
          <p:cNvPr id="137" name="Google Shape;137;p26"/>
          <p:cNvSpPr/>
          <p:nvPr/>
        </p:nvSpPr>
        <p:spPr>
          <a:xfrm>
            <a:off x="7960320" y="269172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youtube.com/user/RedHatVideos</a:t>
            </a:r>
            <a:endParaRPr b="0" i="0" sz="1500" u="none" cap="none" strike="noStrike">
              <a:solidFill>
                <a:srgbClr val="FFFFFF"/>
              </a:solidFill>
              <a:latin typeface="Arial"/>
              <a:ea typeface="Arial"/>
              <a:cs typeface="Arial"/>
              <a:sym typeface="Arial"/>
            </a:endParaRPr>
          </a:p>
        </p:txBody>
      </p:sp>
      <p:sp>
        <p:nvSpPr>
          <p:cNvPr id="138" name="Google Shape;138;p26"/>
          <p:cNvSpPr/>
          <p:nvPr/>
        </p:nvSpPr>
        <p:spPr>
          <a:xfrm>
            <a:off x="7960320" y="338364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facebook.com/redhatinc</a:t>
            </a:r>
            <a:endParaRPr b="0" i="0" sz="1500" u="none" cap="none" strike="noStrike">
              <a:solidFill>
                <a:srgbClr val="FFFFFF"/>
              </a:solidFill>
              <a:latin typeface="Arial"/>
              <a:ea typeface="Arial"/>
              <a:cs typeface="Arial"/>
              <a:sym typeface="Arial"/>
            </a:endParaRPr>
          </a:p>
        </p:txBody>
      </p:sp>
      <p:sp>
        <p:nvSpPr>
          <p:cNvPr id="139" name="Google Shape;139;p26"/>
          <p:cNvSpPr/>
          <p:nvPr/>
        </p:nvSpPr>
        <p:spPr>
          <a:xfrm>
            <a:off x="7960320" y="4075200"/>
            <a:ext cx="2992680" cy="455040"/>
          </a:xfrm>
          <a:prstGeom prst="rect">
            <a:avLst/>
          </a:prstGeom>
          <a:noFill/>
          <a:ln>
            <a:noFill/>
          </a:ln>
        </p:spPr>
        <p:txBody>
          <a:bodyPr anchorCtr="0" anchor="ctr" bIns="91425" lIns="90000" spcFirstLastPara="1" rIns="90000" wrap="square" tIns="91425">
            <a:noAutofit/>
          </a:bodyPr>
          <a:lstStyle/>
          <a:p>
            <a:pPr indent="0" lvl="0" marL="0" marR="0" rtl="0" algn="l">
              <a:lnSpc>
                <a:spcPct val="100000"/>
              </a:lnSpc>
              <a:spcBef>
                <a:spcPts val="0"/>
              </a:spcBef>
              <a:spcAft>
                <a:spcPts val="0"/>
              </a:spcAft>
              <a:buNone/>
            </a:pPr>
            <a:r>
              <a:rPr b="0" i="0" lang="en" sz="1500" u="none" cap="none" strike="noStrike">
                <a:solidFill>
                  <a:schemeClr val="lt1"/>
                </a:solidFill>
                <a:latin typeface="Red Hat Display"/>
                <a:ea typeface="Red Hat Display"/>
                <a:cs typeface="Red Hat Display"/>
                <a:sym typeface="Red Hat Display"/>
              </a:rPr>
              <a:t>twitter.com/RedHat</a:t>
            </a:r>
            <a:endParaRPr b="0" i="0" sz="1500" u="none" cap="none" strike="noStrike">
              <a:solidFill>
                <a:srgbClr val="FFFFFF"/>
              </a:solidFill>
              <a:latin typeface="Arial"/>
              <a:ea typeface="Arial"/>
              <a:cs typeface="Arial"/>
              <a:sym typeface="Arial"/>
            </a:endParaRPr>
          </a:p>
        </p:txBody>
      </p:sp>
      <p:cxnSp>
        <p:nvCxnSpPr>
          <p:cNvPr id="140" name="Google Shape;140;p26"/>
          <p:cNvCxnSpPr/>
          <p:nvPr/>
        </p:nvCxnSpPr>
        <p:spPr>
          <a:xfrm flipH="1" rot="10800000">
            <a:off x="447480" y="0"/>
            <a:ext cx="1080" cy="2283480"/>
          </a:xfrm>
          <a:prstGeom prst="straightConnector1">
            <a:avLst/>
          </a:prstGeom>
          <a:noFill/>
          <a:ln cap="flat" cmpd="sng" w="9525">
            <a:solidFill>
              <a:srgbClr val="800000"/>
            </a:solidFill>
            <a:prstDash val="solid"/>
            <a:round/>
            <a:headEnd len="sm" w="sm" type="none"/>
            <a:tailEnd len="sm" w="sm" type="none"/>
          </a:ln>
        </p:spPr>
      </p:cxnSp>
      <p:cxnSp>
        <p:nvCxnSpPr>
          <p:cNvPr id="141" name="Google Shape;141;p26"/>
          <p:cNvCxnSpPr/>
          <p:nvPr/>
        </p:nvCxnSpPr>
        <p:spPr>
          <a:xfrm flipH="1" rot="10800000">
            <a:off x="447480" y="6400800"/>
            <a:ext cx="1080" cy="458280"/>
          </a:xfrm>
          <a:prstGeom prst="straightConnector1">
            <a:avLst/>
          </a:prstGeom>
          <a:noFill/>
          <a:ln cap="flat" cmpd="sng" w="9525">
            <a:solidFill>
              <a:srgbClr val="800000"/>
            </a:solidFill>
            <a:prstDash val="solid"/>
            <a:round/>
            <a:headEnd len="sm" w="sm" type="none"/>
            <a:tailEnd len="sm" w="sm" type="none"/>
          </a:ln>
        </p:spPr>
      </p:cxnSp>
      <p:sp>
        <p:nvSpPr>
          <p:cNvPr id="142" name="Google Shape;142;p26"/>
          <p:cNvSpPr txBox="1"/>
          <p:nvPr>
            <p:ph type="title"/>
          </p:nvPr>
        </p:nvSpPr>
        <p:spPr>
          <a:xfrm>
            <a:off x="609480" y="273600"/>
            <a:ext cx="10972080" cy="1144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43" name="Google Shape;143;p26"/>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1pPr>
            <a:lvl2pPr indent="0" lvl="1"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2pPr>
            <a:lvl3pPr indent="0" lvl="2"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3pPr>
            <a:lvl4pPr indent="0" lvl="3"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4pPr>
            <a:lvl5pPr indent="0" lvl="4"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5pPr>
            <a:lvl6pPr indent="0" lvl="5"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6pPr>
            <a:lvl7pPr indent="0" lvl="6"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7pPr>
            <a:lvl8pPr indent="0" lvl="7"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8pPr>
            <a:lvl9pPr indent="0" lvl="8" marL="0" marR="0" rtl="0" algn="ctr">
              <a:lnSpc>
                <a:spcPct val="100000"/>
              </a:lnSpc>
              <a:spcBef>
                <a:spcPts val="0"/>
              </a:spcBef>
              <a:buClr>
                <a:srgbClr val="000000"/>
              </a:buClr>
              <a:buSzPts val="800"/>
              <a:buFont typeface="Red Hat Text Medium"/>
              <a:buNone/>
              <a:defRPr b="0" i="0" sz="800" u="none" cap="none" strike="noStrike">
                <a:solidFill>
                  <a:srgbClr val="000000"/>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
              <a:t>‹#›</a:t>
            </a:fld>
            <a:endParaRPr>
              <a:solidFill>
                <a:srgbClr val="FFFFFF"/>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69"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3.png"/><Relationship Id="rId4" Type="http://schemas.openxmlformats.org/officeDocument/2006/relationships/image" Target="../media/image22.png"/><Relationship Id="rId5"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omments" Target="../comments/commen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13" name="Shape 313"/>
        <p:cNvGrpSpPr/>
        <p:nvPr/>
      </p:nvGrpSpPr>
      <p:grpSpPr>
        <a:xfrm>
          <a:off x="0" y="0"/>
          <a:ext cx="0" cy="0"/>
          <a:chOff x="0" y="0"/>
          <a:chExt cx="0" cy="0"/>
        </a:xfrm>
      </p:grpSpPr>
      <p:sp>
        <p:nvSpPr>
          <p:cNvPr id="314" name="Google Shape;314;p1"/>
          <p:cNvSpPr txBox="1"/>
          <p:nvPr>
            <p:ph idx="4294967295" type="title"/>
          </p:nvPr>
        </p:nvSpPr>
        <p:spPr>
          <a:xfrm>
            <a:off x="1679040" y="2136240"/>
            <a:ext cx="6021720" cy="1599480"/>
          </a:xfrm>
          <a:prstGeom prst="rect">
            <a:avLst/>
          </a:prstGeom>
          <a:noFill/>
          <a:ln>
            <a:noFill/>
          </a:ln>
        </p:spPr>
        <p:txBody>
          <a:bodyPr anchorCtr="0" anchor="b" bIns="122025" lIns="122025" spcFirstLastPara="1" rIns="122025" wrap="square" tIns="122025">
            <a:normAutofit fontScale="85000" lnSpcReduction="9999"/>
          </a:bodyPr>
          <a:lstStyle/>
          <a:p>
            <a:pPr indent="0" lvl="0" marL="0" marR="0" rtl="0" algn="l">
              <a:lnSpc>
                <a:spcPct val="105000"/>
              </a:lnSpc>
              <a:spcBef>
                <a:spcPts val="0"/>
              </a:spcBef>
              <a:spcAft>
                <a:spcPts val="0"/>
              </a:spcAft>
              <a:buClr>
                <a:srgbClr val="000000"/>
              </a:buClr>
              <a:buSzPct val="100000"/>
              <a:buFont typeface="Arial"/>
              <a:buNone/>
            </a:pPr>
            <a:r>
              <a:rPr b="1" i="0" lang="en" sz="4800" u="none" cap="none" strike="noStrike">
                <a:solidFill>
                  <a:srgbClr val="000000"/>
                </a:solidFill>
                <a:latin typeface="Arial"/>
                <a:ea typeface="Arial"/>
                <a:cs typeface="Arial"/>
                <a:sym typeface="Arial"/>
              </a:rPr>
              <a:t>PTP Holdover Feature</a:t>
            </a:r>
            <a:endParaRPr b="0" i="0" sz="4800" u="none" cap="none" strike="noStrike">
              <a:solidFill>
                <a:srgbClr val="000000"/>
              </a:solidFill>
              <a:latin typeface="Arial"/>
              <a:ea typeface="Arial"/>
              <a:cs typeface="Arial"/>
              <a:sym typeface="Arial"/>
            </a:endParaRPr>
          </a:p>
          <a:p>
            <a:pPr indent="-457200" lvl="0" marL="457200" marR="0" rtl="0" algn="l">
              <a:lnSpc>
                <a:spcPct val="105000"/>
              </a:lnSpc>
              <a:spcBef>
                <a:spcPts val="0"/>
              </a:spcBef>
              <a:spcAft>
                <a:spcPts val="0"/>
              </a:spcAft>
              <a:buClr>
                <a:srgbClr val="000000"/>
              </a:buClr>
              <a:buSzPct val="100000"/>
              <a:buFont typeface="Arial"/>
              <a:buChar char="-"/>
            </a:pPr>
            <a:r>
              <a:rPr b="1" i="0" lang="en" sz="4800" u="none" cap="none" strike="noStrike">
                <a:solidFill>
                  <a:srgbClr val="000000"/>
                </a:solidFill>
                <a:latin typeface="Arial"/>
                <a:ea typeface="Arial"/>
                <a:cs typeface="Arial"/>
                <a:sym typeface="Arial"/>
              </a:rPr>
              <a:t>KDDI</a:t>
            </a:r>
            <a:endParaRPr b="0" i="0" sz="4800" u="none" cap="none" strike="noStrike">
              <a:solidFill>
                <a:srgbClr val="000000"/>
              </a:solidFill>
              <a:latin typeface="Arial"/>
              <a:ea typeface="Arial"/>
              <a:cs typeface="Arial"/>
              <a:sym typeface="Arial"/>
            </a:endParaRPr>
          </a:p>
        </p:txBody>
      </p:sp>
      <p:pic>
        <p:nvPicPr>
          <p:cNvPr id="315" name="Google Shape;315;p1"/>
          <p:cNvPicPr preferRelativeResize="0"/>
          <p:nvPr/>
        </p:nvPicPr>
        <p:blipFill rotWithShape="1">
          <a:blip r:embed="rId4">
            <a:alphaModFix/>
          </a:blip>
          <a:srcRect b="0" l="0" r="0" t="0"/>
          <a:stretch/>
        </p:blipFill>
        <p:spPr>
          <a:xfrm>
            <a:off x="1679040" y="1333800"/>
            <a:ext cx="2094480" cy="504360"/>
          </a:xfrm>
          <a:prstGeom prst="rect">
            <a:avLst/>
          </a:prstGeom>
          <a:noFill/>
          <a:ln>
            <a:noFill/>
          </a:ln>
        </p:spPr>
      </p:pic>
      <p:sp>
        <p:nvSpPr>
          <p:cNvPr id="316" name="Google Shape;316;p1"/>
          <p:cNvSpPr txBox="1"/>
          <p:nvPr>
            <p:ph idx="12" type="sldNum"/>
          </p:nvPr>
        </p:nvSpPr>
        <p:spPr>
          <a:xfrm>
            <a:off x="163080" y="6252840"/>
            <a:ext cx="547560" cy="106560"/>
          </a:xfrm>
          <a:prstGeom prst="rect">
            <a:avLst/>
          </a:prstGeom>
          <a:noFill/>
          <a:ln>
            <a:noFill/>
          </a:ln>
        </p:spPr>
        <p:txBody>
          <a:bodyPr anchorCtr="0" anchor="b" bIns="0" lIns="0" spcFirstLastPara="1" rIns="0" wrap="square" tIns="0">
            <a:normAutofit fontScale="92500" lnSpcReduction="19999"/>
          </a:bodyPr>
          <a:lstStyle/>
          <a:p>
            <a:pPr indent="0" lvl="0" marL="0" marR="0" rtl="0" algn="ctr">
              <a:lnSpc>
                <a:spcPct val="100000"/>
              </a:lnSpc>
              <a:spcBef>
                <a:spcPts val="0"/>
              </a:spcBef>
              <a:spcAft>
                <a:spcPts val="0"/>
              </a:spcAft>
              <a:buClr>
                <a:schemeClr val="dk2"/>
              </a:buClr>
              <a:buSzPct val="100000"/>
              <a:buFont typeface="Red Hat Text Medium"/>
              <a:buNone/>
            </a:pPr>
            <a:fld id="{00000000-1234-1234-1234-123412341234}" type="slidenum">
              <a:rPr b="0" i="0" lang="en" sz="800" u="none" cap="none" strike="noStrike">
                <a:solidFill>
                  <a:schemeClr val="dk2"/>
                </a:solidFill>
                <a:latin typeface="Red Hat Text Medium"/>
                <a:ea typeface="Red Hat Text Medium"/>
                <a:cs typeface="Red Hat Text Medium"/>
                <a:sym typeface="Red Hat Text Medium"/>
              </a:rPr>
              <a:t>‹#›</a:t>
            </a:fld>
            <a:endParaRPr b="0" i="0" sz="800" u="none" cap="none" strike="noStrike">
              <a:solidFill>
                <a:srgbClr val="000000"/>
              </a:solidFill>
              <a:latin typeface="Times New Roman"/>
              <a:ea typeface="Times New Roman"/>
              <a:cs typeface="Times New Roman"/>
              <a:sym typeface="Times New Roman"/>
            </a:endParaRPr>
          </a:p>
        </p:txBody>
      </p:sp>
      <p:pic>
        <p:nvPicPr>
          <p:cNvPr id="317" name="Google Shape;317;p1"/>
          <p:cNvPicPr preferRelativeResize="0"/>
          <p:nvPr/>
        </p:nvPicPr>
        <p:blipFill rotWithShape="1">
          <a:blip r:embed="rId5">
            <a:alphaModFix/>
          </a:blip>
          <a:srcRect b="0" l="0" r="0" t="0"/>
          <a:stretch/>
        </p:blipFill>
        <p:spPr>
          <a:xfrm>
            <a:off x="1720080" y="1218240"/>
            <a:ext cx="1644120" cy="558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2"/>
          <p:cNvSpPr txBox="1"/>
          <p:nvPr>
            <p:ph idx="4294967295" type="subTitle"/>
          </p:nvPr>
        </p:nvSpPr>
        <p:spPr>
          <a:xfrm>
            <a:off x="447840" y="55440"/>
            <a:ext cx="5148000" cy="815400"/>
          </a:xfrm>
          <a:prstGeom prst="rect">
            <a:avLst/>
          </a:prstGeom>
          <a:noFill/>
          <a:ln>
            <a:noFill/>
          </a:ln>
        </p:spPr>
        <p:txBody>
          <a:bodyPr anchorCtr="0" anchor="ctr" bIns="91425" lIns="438825" spcFirstLastPara="1" rIns="91425" wrap="square" tIns="91425">
            <a:noAutofit/>
          </a:bodyPr>
          <a:lstStyle/>
          <a:p>
            <a:pPr indent="0" lvl="0" marL="0" marR="0" rtl="0" algn="l">
              <a:lnSpc>
                <a:spcPct val="100000"/>
              </a:lnSpc>
              <a:spcBef>
                <a:spcPts val="0"/>
              </a:spcBef>
              <a:spcAft>
                <a:spcPts val="0"/>
              </a:spcAft>
              <a:buNone/>
            </a:pPr>
            <a:r>
              <a:rPr b="0" i="0" lang="en" sz="2400" u="none" cap="none" strike="noStrike">
                <a:solidFill>
                  <a:srgbClr val="EE0000"/>
                </a:solidFill>
                <a:latin typeface="Overpass SemiBold"/>
                <a:ea typeface="Overpass SemiBold"/>
                <a:cs typeface="Overpass SemiBold"/>
                <a:sym typeface="Overpass SemiBold"/>
              </a:rPr>
              <a:t>vDU Physical Network</a:t>
            </a:r>
            <a:endParaRPr b="0" i="0" sz="2400" u="none" cap="none" strike="noStrike">
              <a:solidFill>
                <a:srgbClr val="000000"/>
              </a:solidFill>
              <a:latin typeface="Arial"/>
              <a:ea typeface="Arial"/>
              <a:cs typeface="Arial"/>
              <a:sym typeface="Arial"/>
            </a:endParaRPr>
          </a:p>
        </p:txBody>
      </p:sp>
      <p:sp>
        <p:nvSpPr>
          <p:cNvPr id="323" name="Google Shape;323;p2"/>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000000"/>
              </a:buClr>
              <a:buSzPts val="800"/>
              <a:buFont typeface="Overpass SemiBold"/>
              <a:buNone/>
            </a:pPr>
            <a:fld id="{00000000-1234-1234-1234-123412341234}" type="slidenum">
              <a:rPr b="0" i="0" lang="en" sz="800" u="none" cap="none" strike="noStrike">
                <a:solidFill>
                  <a:srgbClr val="000000"/>
                </a:solidFill>
                <a:latin typeface="Overpass SemiBold"/>
                <a:ea typeface="Overpass SemiBold"/>
                <a:cs typeface="Overpass SemiBold"/>
                <a:sym typeface="Overpass SemiBold"/>
              </a:rPr>
              <a:t>‹#›</a:t>
            </a:fld>
            <a:endParaRPr b="0" i="0" sz="800" u="none" cap="none" strike="noStrike">
              <a:solidFill>
                <a:srgbClr val="000000"/>
              </a:solidFill>
              <a:latin typeface="Times New Roman"/>
              <a:ea typeface="Times New Roman"/>
              <a:cs typeface="Times New Roman"/>
              <a:sym typeface="Times New Roman"/>
            </a:endParaRPr>
          </a:p>
        </p:txBody>
      </p:sp>
      <p:pic>
        <p:nvPicPr>
          <p:cNvPr id="324" name="Google Shape;324;p2"/>
          <p:cNvPicPr preferRelativeResize="0"/>
          <p:nvPr/>
        </p:nvPicPr>
        <p:blipFill rotWithShape="1">
          <a:blip r:embed="rId3">
            <a:alphaModFix/>
          </a:blip>
          <a:srcRect b="0" l="0" r="0" t="0"/>
          <a:stretch/>
        </p:blipFill>
        <p:spPr>
          <a:xfrm>
            <a:off x="857520" y="914400"/>
            <a:ext cx="4856760" cy="5033160"/>
          </a:xfrm>
          <a:prstGeom prst="rect">
            <a:avLst/>
          </a:prstGeom>
          <a:noFill/>
          <a:ln>
            <a:noFill/>
          </a:ln>
        </p:spPr>
      </p:pic>
      <p:sp>
        <p:nvSpPr>
          <p:cNvPr id="325" name="Google Shape;325;p2"/>
          <p:cNvSpPr/>
          <p:nvPr/>
        </p:nvSpPr>
        <p:spPr>
          <a:xfrm>
            <a:off x="5943600" y="1369800"/>
            <a:ext cx="5257080" cy="1372680"/>
          </a:xfrm>
          <a:prstGeom prst="rect">
            <a:avLst/>
          </a:prstGeom>
          <a:noFill/>
          <a:ln>
            <a:noFill/>
          </a:ln>
        </p:spPr>
        <p:txBody>
          <a:bodyPr anchorCtr="0" anchor="t" bIns="91425" lIns="90000" spcFirstLastPara="1" rIns="90000" wrap="square" tIns="91425">
            <a:spAutoFit/>
          </a:bodyPr>
          <a:lstStyle/>
          <a:p>
            <a:pPr indent="0" lvl="0" marL="0" marR="0" rtl="0" algn="l">
              <a:lnSpc>
                <a:spcPct val="100000"/>
              </a:lnSpc>
              <a:spcBef>
                <a:spcPts val="0"/>
              </a:spcBef>
              <a:spcAft>
                <a:spcPts val="0"/>
              </a:spcAft>
              <a:buNone/>
            </a:pPr>
            <a:r>
              <a:t/>
            </a:r>
            <a:endParaRPr b="0" i="0" sz="1300" u="none" cap="none" strike="noStrike">
              <a:solidFill>
                <a:srgbClr val="000000"/>
              </a:solidFill>
              <a:latin typeface="Arial"/>
              <a:ea typeface="Arial"/>
              <a:cs typeface="Arial"/>
              <a:sym typeface="Arial"/>
            </a:endParaRPr>
          </a:p>
          <a:p>
            <a:pPr indent="-311040" lvl="0" marL="457200" marR="0" rtl="0" algn="l">
              <a:lnSpc>
                <a:spcPct val="100000"/>
              </a:lnSpc>
              <a:spcBef>
                <a:spcPts val="0"/>
              </a:spcBef>
              <a:spcAft>
                <a:spcPts val="0"/>
              </a:spcAft>
              <a:buClr>
                <a:srgbClr val="000000"/>
              </a:buClr>
              <a:buSzPts val="1300"/>
              <a:buFont typeface="Arial"/>
              <a:buChar char="●"/>
            </a:pPr>
            <a:r>
              <a:rPr b="0" i="0" lang="en" sz="1300" u="none" cap="none" strike="noStrike">
                <a:solidFill>
                  <a:srgbClr val="000000"/>
                </a:solidFill>
                <a:latin typeface="Arial"/>
                <a:ea typeface="Arial"/>
                <a:cs typeface="Arial"/>
                <a:sym typeface="Arial"/>
              </a:rPr>
              <a:t>Hardware : HPE DL110 Gen 11 / SPR-EE</a:t>
            </a:r>
            <a:endParaRPr b="0" i="0" sz="1300" u="none" cap="none" strike="noStrike">
              <a:solidFill>
                <a:srgbClr val="000000"/>
              </a:solidFill>
              <a:latin typeface="Arial"/>
              <a:ea typeface="Arial"/>
              <a:cs typeface="Arial"/>
              <a:sym typeface="Arial"/>
            </a:endParaRPr>
          </a:p>
          <a:p>
            <a:pPr indent="-311040" lvl="0" marL="457200" marR="0" rtl="0" algn="l">
              <a:lnSpc>
                <a:spcPct val="100000"/>
              </a:lnSpc>
              <a:spcBef>
                <a:spcPts val="0"/>
              </a:spcBef>
              <a:spcAft>
                <a:spcPts val="0"/>
              </a:spcAft>
              <a:buClr>
                <a:srgbClr val="000000"/>
              </a:buClr>
              <a:buSzPts val="1300"/>
              <a:buFont typeface="Arial"/>
              <a:buChar char="●"/>
            </a:pPr>
            <a:r>
              <a:rPr b="0" i="0" lang="en" sz="1300" u="none" cap="none" strike="noStrike">
                <a:solidFill>
                  <a:srgbClr val="000000"/>
                </a:solidFill>
                <a:latin typeface="Arial"/>
                <a:ea typeface="Arial"/>
                <a:cs typeface="Arial"/>
                <a:sym typeface="Arial"/>
              </a:rPr>
              <a:t>Firmware version: 4.50</a:t>
            </a:r>
            <a:endParaRPr b="0" i="0" sz="1300" u="none" cap="none" strike="noStrike">
              <a:solidFill>
                <a:srgbClr val="000000"/>
              </a:solidFill>
              <a:latin typeface="Arial"/>
              <a:ea typeface="Arial"/>
              <a:cs typeface="Arial"/>
              <a:sym typeface="Arial"/>
            </a:endParaRPr>
          </a:p>
          <a:p>
            <a:pPr indent="-311040" lvl="0" marL="457200" marR="0" rtl="0" algn="l">
              <a:lnSpc>
                <a:spcPct val="100000"/>
              </a:lnSpc>
              <a:spcBef>
                <a:spcPts val="0"/>
              </a:spcBef>
              <a:spcAft>
                <a:spcPts val="0"/>
              </a:spcAft>
              <a:buClr>
                <a:srgbClr val="000000"/>
              </a:buClr>
              <a:buSzPts val="1300"/>
              <a:buFont typeface="Arial"/>
              <a:buChar char="●"/>
            </a:pPr>
            <a:r>
              <a:rPr b="0" i="0" lang="en" sz="1300" u="none" cap="none" strike="noStrike">
                <a:solidFill>
                  <a:srgbClr val="000000"/>
                </a:solidFill>
                <a:latin typeface="Arial"/>
                <a:ea typeface="Arial"/>
                <a:cs typeface="Arial"/>
                <a:sym typeface="Arial"/>
              </a:rPr>
              <a:t>OCP version : </a:t>
            </a:r>
            <a:r>
              <a:rPr b="0" i="0" lang="en" sz="1300" u="none" cap="none" strike="noStrike">
                <a:solidFill>
                  <a:srgbClr val="EE0000"/>
                </a:solidFill>
                <a:latin typeface="Arial"/>
                <a:ea typeface="Arial"/>
                <a:cs typeface="Arial"/>
                <a:sym typeface="Arial"/>
              </a:rPr>
              <a:t>4.14.44</a:t>
            </a:r>
            <a:r>
              <a:rPr b="0" i="0" lang="en" sz="1300" u="none" cap="none" strike="noStrike">
                <a:solidFill>
                  <a:srgbClr val="000000"/>
                </a:solidFill>
                <a:latin typeface="Arial"/>
                <a:ea typeface="Arial"/>
                <a:cs typeface="Arial"/>
                <a:sym typeface="Arial"/>
              </a:rPr>
              <a:t> </a:t>
            </a:r>
            <a:endParaRPr b="0" i="0" sz="1300" u="none" cap="none" strike="noStrike">
              <a:solidFill>
                <a:srgbClr val="000000"/>
              </a:solidFill>
              <a:latin typeface="Arial"/>
              <a:ea typeface="Arial"/>
              <a:cs typeface="Arial"/>
              <a:sym typeface="Arial"/>
            </a:endParaRPr>
          </a:p>
          <a:p>
            <a:pPr indent="-311040" lvl="0" marL="457200" marR="0" rtl="0" algn="l">
              <a:lnSpc>
                <a:spcPct val="100000"/>
              </a:lnSpc>
              <a:spcBef>
                <a:spcPts val="0"/>
              </a:spcBef>
              <a:spcAft>
                <a:spcPts val="0"/>
              </a:spcAft>
              <a:buClr>
                <a:srgbClr val="000000"/>
              </a:buClr>
              <a:buSzPts val="1300"/>
              <a:buFont typeface="Arial"/>
              <a:buChar char="●"/>
            </a:pPr>
            <a:r>
              <a:rPr b="0" i="0" lang="en" sz="1300" u="none" cap="none" strike="noStrike">
                <a:solidFill>
                  <a:srgbClr val="000000"/>
                </a:solidFill>
                <a:latin typeface="Arial"/>
                <a:ea typeface="Arial"/>
                <a:cs typeface="Arial"/>
                <a:sym typeface="Arial"/>
              </a:rPr>
              <a:t>PTP Operator version : 4.14.0-202501021209</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3"/>
          <p:cNvSpPr/>
          <p:nvPr/>
        </p:nvSpPr>
        <p:spPr>
          <a:xfrm>
            <a:off x="2899800" y="2286000"/>
            <a:ext cx="3199680" cy="3428280"/>
          </a:xfrm>
          <a:prstGeom prst="rect">
            <a:avLst/>
          </a:prstGeom>
          <a:solidFill>
            <a:srgbClr val="ACADAE"/>
          </a:solidFill>
          <a:ln cap="flat" cmpd="sng" w="9525">
            <a:solidFill>
              <a:srgbClr val="3465A4"/>
            </a:solidFill>
            <a:prstDash val="solid"/>
            <a:round/>
            <a:headEnd len="sm" w="sm" type="none"/>
            <a:tailEnd len="sm" w="sm" type="none"/>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 sz="1800" u="none" cap="none" strike="noStrike">
                <a:solidFill>
                  <a:srgbClr val="000000"/>
                </a:solidFill>
                <a:latin typeface="Arial"/>
                <a:ea typeface="Arial"/>
                <a:cs typeface="Arial"/>
                <a:sym typeface="Arial"/>
              </a:rPr>
              <a:t>vDU</a:t>
            </a:r>
            <a:endParaRPr b="0" i="0" sz="1800" u="none" cap="none" strike="noStrike">
              <a:solidFill>
                <a:srgbClr val="000000"/>
              </a:solidFill>
              <a:latin typeface="Arial"/>
              <a:ea typeface="Arial"/>
              <a:cs typeface="Arial"/>
              <a:sym typeface="Arial"/>
            </a:endParaRPr>
          </a:p>
        </p:txBody>
      </p:sp>
      <p:sp>
        <p:nvSpPr>
          <p:cNvPr id="331" name="Google Shape;331;p3"/>
          <p:cNvSpPr txBox="1"/>
          <p:nvPr>
            <p:ph idx="4294967295" type="subTitle"/>
          </p:nvPr>
        </p:nvSpPr>
        <p:spPr>
          <a:xfrm>
            <a:off x="447840" y="55440"/>
            <a:ext cx="5148000" cy="815400"/>
          </a:xfrm>
          <a:prstGeom prst="rect">
            <a:avLst/>
          </a:prstGeom>
          <a:noFill/>
          <a:ln>
            <a:noFill/>
          </a:ln>
        </p:spPr>
        <p:txBody>
          <a:bodyPr anchorCtr="0" anchor="ctr" bIns="91425" lIns="438825" spcFirstLastPara="1" rIns="91425" wrap="square" tIns="91425">
            <a:noAutofit/>
          </a:bodyPr>
          <a:lstStyle/>
          <a:p>
            <a:pPr indent="0" lvl="0" marL="0" marR="0" rtl="0" algn="l">
              <a:lnSpc>
                <a:spcPct val="100000"/>
              </a:lnSpc>
              <a:spcBef>
                <a:spcPts val="0"/>
              </a:spcBef>
              <a:spcAft>
                <a:spcPts val="0"/>
              </a:spcAft>
              <a:buNone/>
            </a:pPr>
            <a:r>
              <a:rPr b="0" i="0" lang="en" sz="2400" u="none" cap="none" strike="noStrike">
                <a:solidFill>
                  <a:srgbClr val="EE0000"/>
                </a:solidFill>
                <a:latin typeface="Overpass SemiBold"/>
                <a:ea typeface="Overpass SemiBold"/>
                <a:cs typeface="Overpass SemiBold"/>
                <a:sym typeface="Overpass SemiBold"/>
              </a:rPr>
              <a:t>Current status</a:t>
            </a:r>
            <a:endParaRPr b="0" i="0" sz="2400" u="none" cap="none" strike="noStrike">
              <a:solidFill>
                <a:srgbClr val="000000"/>
              </a:solidFill>
              <a:latin typeface="Arial"/>
              <a:ea typeface="Arial"/>
              <a:cs typeface="Arial"/>
              <a:sym typeface="Arial"/>
            </a:endParaRPr>
          </a:p>
        </p:txBody>
      </p:sp>
      <p:sp>
        <p:nvSpPr>
          <p:cNvPr id="332" name="Google Shape;332;p3"/>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000000"/>
              </a:buClr>
              <a:buSzPts val="800"/>
              <a:buFont typeface="Overpass SemiBold"/>
              <a:buNone/>
            </a:pPr>
            <a:fld id="{00000000-1234-1234-1234-123412341234}" type="slidenum">
              <a:rPr b="0" i="0" lang="en" sz="800" u="none" cap="none" strike="noStrike">
                <a:solidFill>
                  <a:srgbClr val="000000"/>
                </a:solidFill>
                <a:latin typeface="Overpass SemiBold"/>
                <a:ea typeface="Overpass SemiBold"/>
                <a:cs typeface="Overpass SemiBold"/>
                <a:sym typeface="Overpass SemiBold"/>
              </a:rPr>
              <a:t>‹#›</a:t>
            </a:fld>
            <a:endParaRPr b="0" i="0" sz="800" u="none" cap="none" strike="noStrike">
              <a:solidFill>
                <a:srgbClr val="000000"/>
              </a:solidFill>
              <a:latin typeface="Times New Roman"/>
              <a:ea typeface="Times New Roman"/>
              <a:cs typeface="Times New Roman"/>
              <a:sym typeface="Times New Roman"/>
            </a:endParaRPr>
          </a:p>
        </p:txBody>
      </p:sp>
      <p:sp>
        <p:nvSpPr>
          <p:cNvPr id="333" name="Google Shape;333;p3"/>
          <p:cNvSpPr/>
          <p:nvPr/>
        </p:nvSpPr>
        <p:spPr>
          <a:xfrm>
            <a:off x="952560" y="1045080"/>
            <a:ext cx="10223280" cy="1174320"/>
          </a:xfrm>
          <a:prstGeom prst="rect">
            <a:avLst/>
          </a:prstGeom>
          <a:noFill/>
          <a:ln>
            <a:noFill/>
          </a:ln>
        </p:spPr>
        <p:txBody>
          <a:bodyPr anchorCtr="0" anchor="t" bIns="91425" lIns="90000" spcFirstLastPara="1" rIns="90000" wrap="square" tIns="91425">
            <a:spAutoFit/>
          </a:bodyPr>
          <a:lstStyle/>
          <a:p>
            <a:pPr indent="0" lvl="0" marL="0" marR="0" rtl="0" algn="l">
              <a:lnSpc>
                <a:spcPct val="100000"/>
              </a:lnSpc>
              <a:spcBef>
                <a:spcPts val="0"/>
              </a:spcBef>
              <a:spcAft>
                <a:spcPts val="0"/>
              </a:spcAft>
              <a:buNone/>
            </a:pPr>
            <a:r>
              <a:rPr b="0" i="0" lang="en" sz="1300" u="none" cap="none" strike="noStrike">
                <a:solidFill>
                  <a:srgbClr val="000000"/>
                </a:solidFill>
                <a:latin typeface="Arial"/>
                <a:ea typeface="Arial"/>
                <a:cs typeface="Arial"/>
                <a:sym typeface="Arial"/>
              </a:rPr>
              <a:t>GNSS signal is Available and PTP state is “</a:t>
            </a:r>
            <a:r>
              <a:rPr b="1" i="0" lang="en" sz="1300" u="none" cap="none" strike="noStrike">
                <a:solidFill>
                  <a:srgbClr val="0000FF"/>
                </a:solidFill>
                <a:latin typeface="Arial"/>
                <a:ea typeface="Arial"/>
                <a:cs typeface="Arial"/>
                <a:sym typeface="Arial"/>
              </a:rPr>
              <a:t>Locked</a:t>
            </a:r>
            <a:r>
              <a:rPr b="0" i="0" lang="en" sz="1300" u="none" cap="none" strike="noStrike">
                <a:solidFill>
                  <a:srgbClr val="000000"/>
                </a:solidFill>
                <a:latin typeface="Arial"/>
                <a:ea typeface="Arial"/>
                <a:cs typeface="Arial"/>
                <a:sym typeface="Arial"/>
              </a:rPr>
              <a:t>”.</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 sz="1300" u="none" cap="none" strike="noStrike">
                <a:solidFill>
                  <a:srgbClr val="000000"/>
                </a:solidFill>
                <a:latin typeface="Arial"/>
                <a:ea typeface="Arial"/>
                <a:cs typeface="Arial"/>
                <a:sym typeface="Arial"/>
                <a:extLst>
                  <a:ext uri="http://customooxmlschemas.google.com/">
                    <go:slidesCustomData xmlns:go="http://customooxmlschemas.google.com/" textRoundtripDataId="0"/>
                  </a:ext>
                </a:extLst>
              </a:rPr>
              <a:t>In case the offset value exceeds the threshold on the second NIC connected via SMA port,</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 sz="1300" u="none" cap="none" strike="noStrike">
                <a:solidFill>
                  <a:srgbClr val="000000"/>
                </a:solidFill>
                <a:latin typeface="Arial"/>
                <a:ea typeface="Arial"/>
                <a:cs typeface="Arial"/>
                <a:sym typeface="Arial"/>
              </a:rPr>
              <a:t>the PTP status immediately changes from “</a:t>
            </a:r>
            <a:r>
              <a:rPr b="1" i="0" lang="en" sz="1300" u="none" cap="none" strike="noStrike">
                <a:solidFill>
                  <a:srgbClr val="0000FF"/>
                </a:solidFill>
                <a:latin typeface="Arial"/>
                <a:ea typeface="Arial"/>
                <a:cs typeface="Arial"/>
                <a:sym typeface="Arial"/>
              </a:rPr>
              <a:t>Locked</a:t>
            </a:r>
            <a:r>
              <a:rPr b="0" i="0" lang="en" sz="1300" u="none" cap="none" strike="noStrike">
                <a:solidFill>
                  <a:srgbClr val="000000"/>
                </a:solidFill>
                <a:latin typeface="Arial"/>
                <a:ea typeface="Arial"/>
                <a:cs typeface="Arial"/>
                <a:sym typeface="Arial"/>
              </a:rPr>
              <a:t>” to “</a:t>
            </a:r>
            <a:r>
              <a:rPr b="1" i="0" lang="en" sz="1300" u="none" cap="none" strike="noStrike">
                <a:solidFill>
                  <a:srgbClr val="FF0000"/>
                </a:solidFill>
                <a:latin typeface="Arial"/>
                <a:ea typeface="Arial"/>
                <a:cs typeface="Arial"/>
                <a:sym typeface="Arial"/>
              </a:rPr>
              <a:t>Freerun</a:t>
            </a:r>
            <a:r>
              <a:rPr b="0" i="0" lang="en" sz="1300" u="none" cap="none" strike="noStrike">
                <a:solidFill>
                  <a:srgbClr val="000000"/>
                </a:solidFill>
                <a:latin typeface="Arial"/>
                <a:ea typeface="Arial"/>
                <a:cs typeface="Arial"/>
                <a:sym typeface="Arial"/>
              </a:rPr>
              <a:t>”.</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 sz="1300" u="none" cap="none" strike="noStrike">
                <a:solidFill>
                  <a:srgbClr val="000000"/>
                </a:solidFill>
                <a:latin typeface="Arial"/>
                <a:ea typeface="Arial"/>
                <a:cs typeface="Arial"/>
                <a:sym typeface="Arial"/>
                <a:extLst>
                  <a:ext uri="http://customooxmlschemas.google.com/">
                    <go:slidesCustomData xmlns:go="http://customooxmlschemas.google.com/" textRoundtripDataId="1"/>
                  </a:ext>
                </a:extLst>
              </a:rPr>
              <a:t>When It occurs, Service interruption happens with the connected RU devices due to unsynced time.</a:t>
            </a:r>
            <a:endParaRPr b="0" i="0" sz="1300" u="none" cap="none" strike="noStrike">
              <a:solidFill>
                <a:srgbClr val="000000"/>
              </a:solidFill>
              <a:latin typeface="Arial"/>
              <a:ea typeface="Arial"/>
              <a:cs typeface="Arial"/>
              <a:sym typeface="Arial"/>
            </a:endParaRPr>
          </a:p>
        </p:txBody>
      </p:sp>
      <p:sp>
        <p:nvSpPr>
          <p:cNvPr id="334" name="Google Shape;334;p3"/>
          <p:cNvSpPr/>
          <p:nvPr/>
        </p:nvSpPr>
        <p:spPr>
          <a:xfrm>
            <a:off x="3429000" y="2730600"/>
            <a:ext cx="2285280" cy="1142280"/>
          </a:xfrm>
          <a:prstGeom prst="rect">
            <a:avLst/>
          </a:prstGeom>
          <a:solidFill>
            <a:srgbClr val="FFFFFF"/>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 sz="1800" u="none" cap="none" strike="noStrike">
                <a:solidFill>
                  <a:srgbClr val="000000"/>
                </a:solidFill>
                <a:latin typeface="Arial"/>
                <a:ea typeface="Arial"/>
                <a:cs typeface="Arial"/>
                <a:sym typeface="Arial"/>
              </a:rPr>
              <a:t>NIC 1</a:t>
            </a:r>
            <a:endParaRPr b="0" i="0" sz="1800" u="none" cap="none" strike="noStrike">
              <a:solidFill>
                <a:srgbClr val="000000"/>
              </a:solidFill>
              <a:latin typeface="Arial"/>
              <a:ea typeface="Arial"/>
              <a:cs typeface="Arial"/>
              <a:sym typeface="Arial"/>
            </a:endParaRPr>
          </a:p>
        </p:txBody>
      </p:sp>
      <p:sp>
        <p:nvSpPr>
          <p:cNvPr id="335" name="Google Shape;335;p3"/>
          <p:cNvSpPr/>
          <p:nvPr/>
        </p:nvSpPr>
        <p:spPr>
          <a:xfrm>
            <a:off x="3429000" y="4330800"/>
            <a:ext cx="2285280" cy="1142280"/>
          </a:xfrm>
          <a:prstGeom prst="rect">
            <a:avLst/>
          </a:prstGeom>
          <a:solidFill>
            <a:srgbClr val="FFFFFF"/>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 sz="1800" u="none" cap="none" strike="noStrike">
                <a:solidFill>
                  <a:srgbClr val="000000"/>
                </a:solidFill>
                <a:latin typeface="Arial"/>
                <a:ea typeface="Arial"/>
                <a:cs typeface="Arial"/>
                <a:sym typeface="Arial"/>
              </a:rPr>
              <a:t>NIC 2</a:t>
            </a:r>
            <a:endParaRPr b="0" i="0" sz="1800" u="none" cap="none" strike="noStrike">
              <a:solidFill>
                <a:srgbClr val="000000"/>
              </a:solidFill>
              <a:latin typeface="Arial"/>
              <a:ea typeface="Arial"/>
              <a:cs typeface="Arial"/>
              <a:sym typeface="Arial"/>
            </a:endParaRPr>
          </a:p>
        </p:txBody>
      </p:sp>
      <p:sp>
        <p:nvSpPr>
          <p:cNvPr id="336" name="Google Shape;336;p3"/>
          <p:cNvSpPr/>
          <p:nvPr/>
        </p:nvSpPr>
        <p:spPr>
          <a:xfrm flipH="1">
            <a:off x="3190680" y="3175200"/>
            <a:ext cx="227880" cy="227880"/>
          </a:xfrm>
          <a:prstGeom prst="rect">
            <a:avLst/>
          </a:prstGeom>
          <a:solidFill>
            <a:srgbClr val="B4C7D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37" name="Google Shape;337;p3"/>
          <p:cNvSpPr/>
          <p:nvPr/>
        </p:nvSpPr>
        <p:spPr>
          <a:xfrm flipH="1">
            <a:off x="3190680" y="3560400"/>
            <a:ext cx="227880" cy="227880"/>
          </a:xfrm>
          <a:prstGeom prst="rect">
            <a:avLst/>
          </a:prstGeom>
          <a:solidFill>
            <a:srgbClr val="B4C7D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38" name="Google Shape;338;p3"/>
          <p:cNvSpPr/>
          <p:nvPr/>
        </p:nvSpPr>
        <p:spPr>
          <a:xfrm flipH="1">
            <a:off x="3190680" y="2779200"/>
            <a:ext cx="227880" cy="227880"/>
          </a:xfrm>
          <a:prstGeom prst="rect">
            <a:avLst/>
          </a:prstGeom>
          <a:solidFill>
            <a:srgbClr val="B4C7D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39" name="Google Shape;339;p3"/>
          <p:cNvSpPr/>
          <p:nvPr/>
        </p:nvSpPr>
        <p:spPr>
          <a:xfrm>
            <a:off x="3501000" y="4580275"/>
            <a:ext cx="685200" cy="231600"/>
          </a:xfrm>
          <a:prstGeom prst="rect">
            <a:avLst/>
          </a:prstGeom>
          <a:solidFill>
            <a:srgbClr val="FFFFFF"/>
          </a:solid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SMA1</a:t>
            </a:r>
            <a:endParaRPr b="0" i="0" sz="1000" u="none" cap="none" strike="noStrike">
              <a:solidFill>
                <a:srgbClr val="000000"/>
              </a:solidFill>
              <a:latin typeface="Arial"/>
              <a:ea typeface="Arial"/>
              <a:cs typeface="Arial"/>
              <a:sym typeface="Arial"/>
            </a:endParaRPr>
          </a:p>
        </p:txBody>
      </p:sp>
      <p:sp>
        <p:nvSpPr>
          <p:cNvPr id="340" name="Google Shape;340;p3"/>
          <p:cNvSpPr/>
          <p:nvPr/>
        </p:nvSpPr>
        <p:spPr>
          <a:xfrm>
            <a:off x="3501000" y="5016600"/>
            <a:ext cx="685200" cy="231600"/>
          </a:xfrm>
          <a:prstGeom prst="rect">
            <a:avLst/>
          </a:prstGeom>
          <a:solidFill>
            <a:srgbClr val="FFFFFF"/>
          </a:solid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SMA2</a:t>
            </a:r>
            <a:endParaRPr b="0" i="0" sz="1000" u="none" cap="none" strike="noStrike">
              <a:solidFill>
                <a:srgbClr val="000000"/>
              </a:solidFill>
              <a:latin typeface="Arial"/>
              <a:ea typeface="Arial"/>
              <a:cs typeface="Arial"/>
              <a:sym typeface="Arial"/>
            </a:endParaRPr>
          </a:p>
        </p:txBody>
      </p:sp>
      <p:sp>
        <p:nvSpPr>
          <p:cNvPr id="341" name="Google Shape;341;p3"/>
          <p:cNvSpPr/>
          <p:nvPr/>
        </p:nvSpPr>
        <p:spPr>
          <a:xfrm>
            <a:off x="3501000" y="3171600"/>
            <a:ext cx="685200" cy="231600"/>
          </a:xfrm>
          <a:prstGeom prst="rect">
            <a:avLst/>
          </a:prstGeom>
          <a:solidFill>
            <a:srgbClr val="FFFFFF"/>
          </a:solid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SMA1</a:t>
            </a:r>
            <a:endParaRPr b="0" i="0" sz="1000" u="none" cap="none" strike="noStrike">
              <a:solidFill>
                <a:srgbClr val="000000"/>
              </a:solidFill>
              <a:latin typeface="Arial"/>
              <a:ea typeface="Arial"/>
              <a:cs typeface="Arial"/>
              <a:sym typeface="Arial"/>
            </a:endParaRPr>
          </a:p>
        </p:txBody>
      </p:sp>
      <p:sp>
        <p:nvSpPr>
          <p:cNvPr id="342" name="Google Shape;342;p3"/>
          <p:cNvSpPr/>
          <p:nvPr/>
        </p:nvSpPr>
        <p:spPr>
          <a:xfrm>
            <a:off x="3501000" y="3560400"/>
            <a:ext cx="685200" cy="231600"/>
          </a:xfrm>
          <a:prstGeom prst="rect">
            <a:avLst/>
          </a:prstGeom>
          <a:solidFill>
            <a:srgbClr val="FFFFFF"/>
          </a:solid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SMA2</a:t>
            </a:r>
            <a:endParaRPr b="0" i="0" sz="1000" u="none" cap="none" strike="noStrike">
              <a:solidFill>
                <a:srgbClr val="000000"/>
              </a:solidFill>
              <a:latin typeface="Arial"/>
              <a:ea typeface="Arial"/>
              <a:cs typeface="Arial"/>
              <a:sym typeface="Arial"/>
            </a:endParaRPr>
          </a:p>
        </p:txBody>
      </p:sp>
      <p:sp>
        <p:nvSpPr>
          <p:cNvPr id="343" name="Google Shape;343;p3"/>
          <p:cNvSpPr/>
          <p:nvPr/>
        </p:nvSpPr>
        <p:spPr>
          <a:xfrm>
            <a:off x="1942200" y="2661125"/>
            <a:ext cx="685200" cy="231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GNSS</a:t>
            </a:r>
            <a:endParaRPr b="0" i="0" sz="1000" u="none" cap="none" strike="noStrike">
              <a:solidFill>
                <a:srgbClr val="000000"/>
              </a:solidFill>
              <a:latin typeface="Arial"/>
              <a:ea typeface="Arial"/>
              <a:cs typeface="Arial"/>
              <a:sym typeface="Arial"/>
            </a:endParaRPr>
          </a:p>
        </p:txBody>
      </p:sp>
      <p:sp>
        <p:nvSpPr>
          <p:cNvPr id="344" name="Google Shape;344;p3"/>
          <p:cNvSpPr/>
          <p:nvPr/>
        </p:nvSpPr>
        <p:spPr>
          <a:xfrm rot="10759200">
            <a:off x="1710000" y="2467080"/>
            <a:ext cx="230760" cy="225000"/>
          </a:xfrm>
          <a:prstGeom prst="triangle">
            <a:avLst>
              <a:gd fmla="val 50000" name="adj"/>
            </a:avLst>
          </a:prstGeom>
          <a:solidFill>
            <a:srgbClr val="729FCF"/>
          </a:solidFill>
          <a:ln cap="flat" cmpd="sng" w="9525">
            <a:solidFill>
              <a:srgbClr val="3465A4"/>
            </a:solidFill>
            <a:prstDash val="solid"/>
            <a:round/>
            <a:headEnd len="sm" w="sm" type="none"/>
            <a:tailEnd len="sm" w="sm" type="none"/>
          </a:ln>
        </p:spPr>
        <p:txBody>
          <a:bodyPr anchorCtr="0" anchor="ctr" bIns="30225" lIns="90000" spcFirstLastPara="1" rIns="90000" wrap="square" tIns="30225">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cxnSp>
        <p:nvCxnSpPr>
          <p:cNvPr id="345" name="Google Shape;345;p3"/>
          <p:cNvCxnSpPr>
            <a:stCxn id="337" idx="3"/>
            <a:endCxn id="346" idx="3"/>
          </p:cNvCxnSpPr>
          <p:nvPr/>
        </p:nvCxnSpPr>
        <p:spPr>
          <a:xfrm>
            <a:off x="3190680" y="3674340"/>
            <a:ext cx="600" cy="1054800"/>
          </a:xfrm>
          <a:prstGeom prst="bentConnector3">
            <a:avLst>
              <a:gd fmla="val -240000000" name="adj1"/>
            </a:avLst>
          </a:prstGeom>
          <a:noFill/>
          <a:ln cap="flat" cmpd="sng" w="9525">
            <a:solidFill>
              <a:srgbClr val="3465A4"/>
            </a:solidFill>
            <a:prstDash val="solid"/>
            <a:round/>
            <a:headEnd len="sm" w="sm" type="none"/>
            <a:tailEnd len="sm" w="sm" type="none"/>
          </a:ln>
        </p:spPr>
      </p:cxnSp>
      <p:sp>
        <p:nvSpPr>
          <p:cNvPr id="347" name="Google Shape;347;p3"/>
          <p:cNvSpPr/>
          <p:nvPr/>
        </p:nvSpPr>
        <p:spPr>
          <a:xfrm flipH="1">
            <a:off x="5713920" y="2941200"/>
            <a:ext cx="227880" cy="227880"/>
          </a:xfrm>
          <a:prstGeom prst="rect">
            <a:avLst/>
          </a:prstGeom>
          <a:solidFill>
            <a:srgbClr val="B3CAC7"/>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48" name="Google Shape;348;p3"/>
          <p:cNvSpPr/>
          <p:nvPr/>
        </p:nvSpPr>
        <p:spPr>
          <a:xfrm flipH="1">
            <a:off x="5714280" y="3229200"/>
            <a:ext cx="227880" cy="227880"/>
          </a:xfrm>
          <a:prstGeom prst="rect">
            <a:avLst/>
          </a:prstGeom>
          <a:solidFill>
            <a:srgbClr val="B3CAC7"/>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49" name="Google Shape;349;p3"/>
          <p:cNvSpPr/>
          <p:nvPr/>
        </p:nvSpPr>
        <p:spPr>
          <a:xfrm flipH="1">
            <a:off x="5714640" y="3517200"/>
            <a:ext cx="227880" cy="227880"/>
          </a:xfrm>
          <a:prstGeom prst="rect">
            <a:avLst/>
          </a:prstGeom>
          <a:solidFill>
            <a:srgbClr val="B3CAC7"/>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50" name="Google Shape;350;p3"/>
          <p:cNvSpPr/>
          <p:nvPr/>
        </p:nvSpPr>
        <p:spPr>
          <a:xfrm>
            <a:off x="7160400" y="2941200"/>
            <a:ext cx="685080" cy="227880"/>
          </a:xfrm>
          <a:prstGeom prst="rect">
            <a:avLst/>
          </a:prstGeom>
          <a:solidFill>
            <a:srgbClr val="999999"/>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 sz="1000" u="none" cap="none" strike="noStrike">
                <a:solidFill>
                  <a:srgbClr val="FFFFFF"/>
                </a:solidFill>
                <a:latin typeface="Arial"/>
                <a:ea typeface="Arial"/>
                <a:cs typeface="Arial"/>
                <a:sym typeface="Arial"/>
              </a:rPr>
              <a:t>RU</a:t>
            </a:r>
            <a:endParaRPr b="0" i="0" sz="1000" u="none" cap="none" strike="noStrike">
              <a:solidFill>
                <a:srgbClr val="FFFFFF"/>
              </a:solidFill>
              <a:latin typeface="Arial"/>
              <a:ea typeface="Arial"/>
              <a:cs typeface="Arial"/>
              <a:sym typeface="Arial"/>
            </a:endParaRPr>
          </a:p>
        </p:txBody>
      </p:sp>
      <p:sp>
        <p:nvSpPr>
          <p:cNvPr id="351" name="Google Shape;351;p3"/>
          <p:cNvSpPr/>
          <p:nvPr/>
        </p:nvSpPr>
        <p:spPr>
          <a:xfrm>
            <a:off x="7160400" y="3229200"/>
            <a:ext cx="685080" cy="227880"/>
          </a:xfrm>
          <a:prstGeom prst="rect">
            <a:avLst/>
          </a:prstGeom>
          <a:solidFill>
            <a:srgbClr val="999999"/>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 sz="1000" u="none" cap="none" strike="noStrike">
                <a:solidFill>
                  <a:srgbClr val="FFFFFF"/>
                </a:solidFill>
                <a:latin typeface="Arial"/>
                <a:ea typeface="Arial"/>
                <a:cs typeface="Arial"/>
                <a:sym typeface="Arial"/>
              </a:rPr>
              <a:t>RU</a:t>
            </a:r>
            <a:endParaRPr b="0" i="0" sz="1000" u="none" cap="none" strike="noStrike">
              <a:solidFill>
                <a:srgbClr val="FFFFFF"/>
              </a:solidFill>
              <a:latin typeface="Arial"/>
              <a:ea typeface="Arial"/>
              <a:cs typeface="Arial"/>
              <a:sym typeface="Arial"/>
            </a:endParaRPr>
          </a:p>
        </p:txBody>
      </p:sp>
      <p:sp>
        <p:nvSpPr>
          <p:cNvPr id="352" name="Google Shape;352;p3"/>
          <p:cNvSpPr/>
          <p:nvPr/>
        </p:nvSpPr>
        <p:spPr>
          <a:xfrm>
            <a:off x="7160400" y="3517200"/>
            <a:ext cx="685080" cy="227880"/>
          </a:xfrm>
          <a:prstGeom prst="rect">
            <a:avLst/>
          </a:prstGeom>
          <a:solidFill>
            <a:srgbClr val="999999"/>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 sz="1000" u="none" cap="none" strike="noStrike">
                <a:solidFill>
                  <a:srgbClr val="FFFFFF"/>
                </a:solidFill>
                <a:latin typeface="Arial"/>
                <a:ea typeface="Arial"/>
                <a:cs typeface="Arial"/>
                <a:sym typeface="Arial"/>
              </a:rPr>
              <a:t>RU</a:t>
            </a:r>
            <a:endParaRPr b="0" i="0" sz="1000" u="none" cap="none" strike="noStrike">
              <a:solidFill>
                <a:srgbClr val="FFFFFF"/>
              </a:solidFill>
              <a:latin typeface="Arial"/>
              <a:ea typeface="Arial"/>
              <a:cs typeface="Arial"/>
              <a:sym typeface="Arial"/>
            </a:endParaRPr>
          </a:p>
        </p:txBody>
      </p:sp>
      <p:sp>
        <p:nvSpPr>
          <p:cNvPr id="353" name="Google Shape;353;p3"/>
          <p:cNvSpPr/>
          <p:nvPr/>
        </p:nvSpPr>
        <p:spPr>
          <a:xfrm flipH="1">
            <a:off x="5713920" y="4525200"/>
            <a:ext cx="227880" cy="227880"/>
          </a:xfrm>
          <a:prstGeom prst="rect">
            <a:avLst/>
          </a:prstGeom>
          <a:solidFill>
            <a:srgbClr val="B3CAC7"/>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54" name="Google Shape;354;p3"/>
          <p:cNvSpPr/>
          <p:nvPr/>
        </p:nvSpPr>
        <p:spPr>
          <a:xfrm flipH="1">
            <a:off x="5714280" y="4813200"/>
            <a:ext cx="227880" cy="227880"/>
          </a:xfrm>
          <a:prstGeom prst="rect">
            <a:avLst/>
          </a:prstGeom>
          <a:solidFill>
            <a:srgbClr val="B3CAC7"/>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55" name="Google Shape;355;p3"/>
          <p:cNvSpPr/>
          <p:nvPr/>
        </p:nvSpPr>
        <p:spPr>
          <a:xfrm flipH="1">
            <a:off x="5714640" y="5101200"/>
            <a:ext cx="227880" cy="227880"/>
          </a:xfrm>
          <a:prstGeom prst="rect">
            <a:avLst/>
          </a:prstGeom>
          <a:solidFill>
            <a:srgbClr val="B3CAC7"/>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56" name="Google Shape;356;p3"/>
          <p:cNvSpPr/>
          <p:nvPr/>
        </p:nvSpPr>
        <p:spPr>
          <a:xfrm>
            <a:off x="7160400" y="4525200"/>
            <a:ext cx="685080" cy="227880"/>
          </a:xfrm>
          <a:prstGeom prst="rect">
            <a:avLst/>
          </a:prstGeom>
          <a:solidFill>
            <a:srgbClr val="999999"/>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 sz="1000" u="none" cap="none" strike="noStrike">
                <a:solidFill>
                  <a:srgbClr val="FFFFFF"/>
                </a:solidFill>
                <a:latin typeface="Arial"/>
                <a:ea typeface="Arial"/>
                <a:cs typeface="Arial"/>
                <a:sym typeface="Arial"/>
              </a:rPr>
              <a:t>RU</a:t>
            </a:r>
            <a:endParaRPr b="0" i="0" sz="1000" u="none" cap="none" strike="noStrike">
              <a:solidFill>
                <a:srgbClr val="FFFFFF"/>
              </a:solidFill>
              <a:latin typeface="Arial"/>
              <a:ea typeface="Arial"/>
              <a:cs typeface="Arial"/>
              <a:sym typeface="Arial"/>
            </a:endParaRPr>
          </a:p>
        </p:txBody>
      </p:sp>
      <p:sp>
        <p:nvSpPr>
          <p:cNvPr id="357" name="Google Shape;357;p3"/>
          <p:cNvSpPr/>
          <p:nvPr/>
        </p:nvSpPr>
        <p:spPr>
          <a:xfrm>
            <a:off x="7160400" y="4813200"/>
            <a:ext cx="685080" cy="227880"/>
          </a:xfrm>
          <a:prstGeom prst="rect">
            <a:avLst/>
          </a:prstGeom>
          <a:solidFill>
            <a:srgbClr val="999999"/>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 sz="1000" u="none" cap="none" strike="noStrike">
                <a:solidFill>
                  <a:srgbClr val="FFFFFF"/>
                </a:solidFill>
                <a:latin typeface="Arial"/>
                <a:ea typeface="Arial"/>
                <a:cs typeface="Arial"/>
                <a:sym typeface="Arial"/>
              </a:rPr>
              <a:t>RU</a:t>
            </a:r>
            <a:endParaRPr b="0" i="0" sz="1000" u="none" cap="none" strike="noStrike">
              <a:solidFill>
                <a:srgbClr val="FFFFFF"/>
              </a:solidFill>
              <a:latin typeface="Arial"/>
              <a:ea typeface="Arial"/>
              <a:cs typeface="Arial"/>
              <a:sym typeface="Arial"/>
            </a:endParaRPr>
          </a:p>
        </p:txBody>
      </p:sp>
      <p:sp>
        <p:nvSpPr>
          <p:cNvPr id="358" name="Google Shape;358;p3"/>
          <p:cNvSpPr/>
          <p:nvPr/>
        </p:nvSpPr>
        <p:spPr>
          <a:xfrm>
            <a:off x="7160400" y="5101200"/>
            <a:ext cx="685080" cy="227880"/>
          </a:xfrm>
          <a:prstGeom prst="rect">
            <a:avLst/>
          </a:prstGeom>
          <a:solidFill>
            <a:srgbClr val="999999"/>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 sz="1000" u="none" cap="none" strike="noStrike">
                <a:solidFill>
                  <a:srgbClr val="FFFFFF"/>
                </a:solidFill>
                <a:latin typeface="Arial"/>
                <a:ea typeface="Arial"/>
                <a:cs typeface="Arial"/>
                <a:sym typeface="Arial"/>
              </a:rPr>
              <a:t>RU</a:t>
            </a:r>
            <a:endParaRPr b="0" i="0" sz="1000" u="none" cap="none" strike="noStrike">
              <a:solidFill>
                <a:srgbClr val="FFFFFF"/>
              </a:solidFill>
              <a:latin typeface="Arial"/>
              <a:ea typeface="Arial"/>
              <a:cs typeface="Arial"/>
              <a:sym typeface="Arial"/>
            </a:endParaRPr>
          </a:p>
        </p:txBody>
      </p:sp>
      <p:cxnSp>
        <p:nvCxnSpPr>
          <p:cNvPr id="359" name="Google Shape;359;p3"/>
          <p:cNvCxnSpPr>
            <a:stCxn id="347" idx="1"/>
            <a:endCxn id="350" idx="1"/>
          </p:cNvCxnSpPr>
          <p:nvPr/>
        </p:nvCxnSpPr>
        <p:spPr>
          <a:xfrm>
            <a:off x="5941800" y="3055140"/>
            <a:ext cx="1218600" cy="600"/>
          </a:xfrm>
          <a:prstGeom prst="bentConnector2">
            <a:avLst/>
          </a:prstGeom>
          <a:noFill/>
          <a:ln cap="flat" cmpd="sng" w="9525">
            <a:solidFill>
              <a:srgbClr val="3465A4"/>
            </a:solidFill>
            <a:prstDash val="solid"/>
            <a:round/>
            <a:headEnd len="sm" w="sm" type="none"/>
            <a:tailEnd len="sm" w="sm" type="none"/>
          </a:ln>
        </p:spPr>
      </p:cxnSp>
      <p:cxnSp>
        <p:nvCxnSpPr>
          <p:cNvPr id="360" name="Google Shape;360;p3"/>
          <p:cNvCxnSpPr>
            <a:stCxn id="348" idx="1"/>
            <a:endCxn id="351" idx="1"/>
          </p:cNvCxnSpPr>
          <p:nvPr/>
        </p:nvCxnSpPr>
        <p:spPr>
          <a:xfrm>
            <a:off x="5942160" y="3343140"/>
            <a:ext cx="1218300" cy="600"/>
          </a:xfrm>
          <a:prstGeom prst="bentConnector2">
            <a:avLst/>
          </a:prstGeom>
          <a:noFill/>
          <a:ln cap="flat" cmpd="sng" w="9525">
            <a:solidFill>
              <a:srgbClr val="3465A4"/>
            </a:solidFill>
            <a:prstDash val="solid"/>
            <a:round/>
            <a:headEnd len="sm" w="sm" type="none"/>
            <a:tailEnd len="sm" w="sm" type="none"/>
          </a:ln>
        </p:spPr>
      </p:cxnSp>
      <p:cxnSp>
        <p:nvCxnSpPr>
          <p:cNvPr id="361" name="Google Shape;361;p3"/>
          <p:cNvCxnSpPr>
            <a:stCxn id="349" idx="1"/>
            <a:endCxn id="352" idx="1"/>
          </p:cNvCxnSpPr>
          <p:nvPr/>
        </p:nvCxnSpPr>
        <p:spPr>
          <a:xfrm>
            <a:off x="5942520" y="3631140"/>
            <a:ext cx="1218000" cy="600"/>
          </a:xfrm>
          <a:prstGeom prst="bentConnector2">
            <a:avLst/>
          </a:prstGeom>
          <a:noFill/>
          <a:ln cap="flat" cmpd="sng" w="9525">
            <a:solidFill>
              <a:srgbClr val="3465A4"/>
            </a:solidFill>
            <a:prstDash val="solid"/>
            <a:round/>
            <a:headEnd len="sm" w="sm" type="none"/>
            <a:tailEnd len="sm" w="sm" type="none"/>
          </a:ln>
        </p:spPr>
      </p:cxnSp>
      <p:cxnSp>
        <p:nvCxnSpPr>
          <p:cNvPr id="362" name="Google Shape;362;p3"/>
          <p:cNvCxnSpPr>
            <a:stCxn id="353" idx="1"/>
            <a:endCxn id="356" idx="1"/>
          </p:cNvCxnSpPr>
          <p:nvPr/>
        </p:nvCxnSpPr>
        <p:spPr>
          <a:xfrm>
            <a:off x="5941800" y="4639140"/>
            <a:ext cx="1218600" cy="600"/>
          </a:xfrm>
          <a:prstGeom prst="bentConnector2">
            <a:avLst/>
          </a:prstGeom>
          <a:noFill/>
          <a:ln cap="flat" cmpd="sng" w="9525">
            <a:solidFill>
              <a:srgbClr val="3465A4"/>
            </a:solidFill>
            <a:prstDash val="solid"/>
            <a:round/>
            <a:headEnd len="sm" w="sm" type="none"/>
            <a:tailEnd len="sm" w="sm" type="none"/>
          </a:ln>
        </p:spPr>
      </p:cxnSp>
      <p:cxnSp>
        <p:nvCxnSpPr>
          <p:cNvPr id="363" name="Google Shape;363;p3"/>
          <p:cNvCxnSpPr>
            <a:stCxn id="354" idx="1"/>
            <a:endCxn id="357" idx="1"/>
          </p:cNvCxnSpPr>
          <p:nvPr/>
        </p:nvCxnSpPr>
        <p:spPr>
          <a:xfrm>
            <a:off x="5942160" y="4927140"/>
            <a:ext cx="1218300" cy="600"/>
          </a:xfrm>
          <a:prstGeom prst="bentConnector2">
            <a:avLst/>
          </a:prstGeom>
          <a:noFill/>
          <a:ln cap="flat" cmpd="sng" w="9525">
            <a:solidFill>
              <a:srgbClr val="3465A4"/>
            </a:solidFill>
            <a:prstDash val="solid"/>
            <a:round/>
            <a:headEnd len="sm" w="sm" type="none"/>
            <a:tailEnd len="sm" w="sm" type="none"/>
          </a:ln>
        </p:spPr>
      </p:cxnSp>
      <p:cxnSp>
        <p:nvCxnSpPr>
          <p:cNvPr id="364" name="Google Shape;364;p3"/>
          <p:cNvCxnSpPr>
            <a:stCxn id="355" idx="1"/>
            <a:endCxn id="358" idx="1"/>
          </p:cNvCxnSpPr>
          <p:nvPr/>
        </p:nvCxnSpPr>
        <p:spPr>
          <a:xfrm>
            <a:off x="5942520" y="5215140"/>
            <a:ext cx="1218000" cy="600"/>
          </a:xfrm>
          <a:prstGeom prst="bentConnector2">
            <a:avLst/>
          </a:prstGeom>
          <a:noFill/>
          <a:ln cap="flat" cmpd="sng" w="9525">
            <a:solidFill>
              <a:srgbClr val="3465A4"/>
            </a:solidFill>
            <a:prstDash val="solid"/>
            <a:round/>
            <a:headEnd len="sm" w="sm" type="none"/>
            <a:tailEnd len="sm" w="sm" type="none"/>
          </a:ln>
        </p:spPr>
      </p:cxnSp>
      <p:sp>
        <p:nvSpPr>
          <p:cNvPr id="346" name="Google Shape;346;p3"/>
          <p:cNvSpPr/>
          <p:nvPr/>
        </p:nvSpPr>
        <p:spPr>
          <a:xfrm flipH="1">
            <a:off x="3191040" y="4615200"/>
            <a:ext cx="227880" cy="227880"/>
          </a:xfrm>
          <a:prstGeom prst="rect">
            <a:avLst/>
          </a:prstGeom>
          <a:solidFill>
            <a:srgbClr val="B4C7D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65" name="Google Shape;365;p3"/>
          <p:cNvSpPr/>
          <p:nvPr/>
        </p:nvSpPr>
        <p:spPr>
          <a:xfrm flipH="1">
            <a:off x="3191040" y="5000400"/>
            <a:ext cx="227880" cy="227880"/>
          </a:xfrm>
          <a:prstGeom prst="rect">
            <a:avLst/>
          </a:prstGeom>
          <a:solidFill>
            <a:srgbClr val="B4C7D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66" name="Google Shape;366;p3"/>
          <p:cNvSpPr/>
          <p:nvPr/>
        </p:nvSpPr>
        <p:spPr>
          <a:xfrm rot="-531600">
            <a:off x="3211560" y="4196160"/>
            <a:ext cx="1102320" cy="443880"/>
          </a:xfrm>
          <a:custGeom>
            <a:rect b="b" l="l" r="r" t="t"/>
            <a:pathLst>
              <a:path extrusionOk="0" h="864" w="858">
                <a:moveTo>
                  <a:pt x="426" y="0"/>
                </a:moveTo>
                <a:lnTo>
                  <a:pt x="480" y="246"/>
                </a:lnTo>
                <a:lnTo>
                  <a:pt x="642" y="60"/>
                </a:lnTo>
                <a:lnTo>
                  <a:pt x="564" y="294"/>
                </a:lnTo>
                <a:lnTo>
                  <a:pt x="804" y="216"/>
                </a:lnTo>
                <a:lnTo>
                  <a:pt x="618" y="384"/>
                </a:lnTo>
                <a:lnTo>
                  <a:pt x="858" y="432"/>
                </a:lnTo>
                <a:lnTo>
                  <a:pt x="618" y="480"/>
                </a:lnTo>
                <a:lnTo>
                  <a:pt x="804" y="648"/>
                </a:lnTo>
                <a:lnTo>
                  <a:pt x="564" y="570"/>
                </a:lnTo>
                <a:lnTo>
                  <a:pt x="642" y="804"/>
                </a:lnTo>
                <a:lnTo>
                  <a:pt x="480" y="618"/>
                </a:lnTo>
                <a:lnTo>
                  <a:pt x="426" y="864"/>
                </a:lnTo>
                <a:lnTo>
                  <a:pt x="378" y="618"/>
                </a:lnTo>
                <a:lnTo>
                  <a:pt x="216" y="804"/>
                </a:lnTo>
                <a:lnTo>
                  <a:pt x="294" y="570"/>
                </a:lnTo>
                <a:lnTo>
                  <a:pt x="54" y="648"/>
                </a:lnTo>
                <a:lnTo>
                  <a:pt x="240" y="480"/>
                </a:lnTo>
                <a:lnTo>
                  <a:pt x="0" y="432"/>
                </a:lnTo>
                <a:lnTo>
                  <a:pt x="240" y="384"/>
                </a:lnTo>
                <a:lnTo>
                  <a:pt x="54" y="216"/>
                </a:lnTo>
                <a:lnTo>
                  <a:pt x="294" y="294"/>
                </a:lnTo>
                <a:lnTo>
                  <a:pt x="216" y="60"/>
                </a:lnTo>
                <a:lnTo>
                  <a:pt x="378" y="246"/>
                </a:lnTo>
                <a:lnTo>
                  <a:pt x="426" y="0"/>
                </a:lnTo>
                <a:close/>
              </a:path>
            </a:pathLst>
          </a:custGeom>
          <a:solidFill>
            <a:srgbClr val="FFFFA6"/>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1" i="0" lang="en" sz="1000" u="none" cap="none" strike="noStrike">
                <a:solidFill>
                  <a:srgbClr val="FF0000"/>
                </a:solidFill>
                <a:latin typeface="Arial"/>
                <a:ea typeface="Arial"/>
                <a:cs typeface="Arial"/>
                <a:sym typeface="Arial"/>
              </a:rPr>
              <a:t>spike</a:t>
            </a:r>
            <a:endParaRPr b="0" i="0" sz="1000" u="none" cap="none" strike="noStrike">
              <a:solidFill>
                <a:srgbClr val="000000"/>
              </a:solidFill>
              <a:latin typeface="Arial"/>
              <a:ea typeface="Arial"/>
              <a:cs typeface="Arial"/>
              <a:sym typeface="Arial"/>
            </a:endParaRPr>
          </a:p>
        </p:txBody>
      </p:sp>
      <p:sp>
        <p:nvSpPr>
          <p:cNvPr id="367" name="Google Shape;367;p3"/>
          <p:cNvSpPr/>
          <p:nvPr/>
        </p:nvSpPr>
        <p:spPr>
          <a:xfrm>
            <a:off x="6400800" y="2743200"/>
            <a:ext cx="227880" cy="2742480"/>
          </a:xfrm>
          <a:prstGeom prst="rect">
            <a:avLst/>
          </a:prstGeom>
          <a:solidFill>
            <a:srgbClr val="FF4000"/>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368" name="Google Shape;368;p3"/>
          <p:cNvSpPr/>
          <p:nvPr/>
        </p:nvSpPr>
        <p:spPr>
          <a:xfrm>
            <a:off x="6641652" y="3963950"/>
            <a:ext cx="2766000" cy="231600"/>
          </a:xfrm>
          <a:prstGeom prst="rect">
            <a:avLst/>
          </a:prstGeom>
          <a:solidFill>
            <a:srgbClr val="FFFFFF"/>
          </a:solid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en" sz="1000" u="none" cap="none" strike="noStrike">
                <a:solidFill>
                  <a:srgbClr val="FF0000"/>
                </a:solidFill>
                <a:latin typeface="Arial"/>
                <a:ea typeface="Arial"/>
                <a:cs typeface="Arial"/>
                <a:sym typeface="Arial"/>
              </a:rPr>
              <a:t>Disconnected due to unsynced time</a:t>
            </a:r>
            <a:endParaRPr b="0" i="0" sz="1000" u="none" cap="none" strike="noStrike">
              <a:solidFill>
                <a:srgbClr val="000000"/>
              </a:solidFill>
              <a:latin typeface="Arial"/>
              <a:ea typeface="Arial"/>
              <a:cs typeface="Arial"/>
              <a:sym typeface="Arial"/>
            </a:endParaRPr>
          </a:p>
        </p:txBody>
      </p:sp>
      <p:cxnSp>
        <p:nvCxnSpPr>
          <p:cNvPr id="369" name="Google Shape;369;p3"/>
          <p:cNvCxnSpPr>
            <a:stCxn id="344" idx="0"/>
            <a:endCxn id="338" idx="3"/>
          </p:cNvCxnSpPr>
          <p:nvPr/>
        </p:nvCxnSpPr>
        <p:spPr>
          <a:xfrm flipH="1" rot="-5400000">
            <a:off x="2408265" y="2110522"/>
            <a:ext cx="201000" cy="1364100"/>
          </a:xfrm>
          <a:prstGeom prst="bentConnector2">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4"/>
          <p:cNvSpPr txBox="1"/>
          <p:nvPr>
            <p:ph idx="4294967295" type="subTitle"/>
          </p:nvPr>
        </p:nvSpPr>
        <p:spPr>
          <a:xfrm>
            <a:off x="447840" y="55440"/>
            <a:ext cx="5148000" cy="815400"/>
          </a:xfrm>
          <a:prstGeom prst="rect">
            <a:avLst/>
          </a:prstGeom>
          <a:noFill/>
          <a:ln>
            <a:noFill/>
          </a:ln>
        </p:spPr>
        <p:txBody>
          <a:bodyPr anchorCtr="0" anchor="ctr" bIns="91425" lIns="438825" spcFirstLastPara="1" rIns="91425" wrap="square" tIns="91425">
            <a:noAutofit/>
          </a:bodyPr>
          <a:lstStyle/>
          <a:p>
            <a:pPr indent="0" lvl="0" marL="0" marR="0" rtl="0" algn="l">
              <a:lnSpc>
                <a:spcPct val="100000"/>
              </a:lnSpc>
              <a:spcBef>
                <a:spcPts val="0"/>
              </a:spcBef>
              <a:spcAft>
                <a:spcPts val="0"/>
              </a:spcAft>
              <a:buNone/>
            </a:pPr>
            <a:r>
              <a:rPr b="0" i="0" lang="en" sz="2400" u="none" cap="none" strike="noStrike">
                <a:solidFill>
                  <a:srgbClr val="EE0000"/>
                </a:solidFill>
                <a:latin typeface="Overpass SemiBold"/>
                <a:ea typeface="Overpass SemiBold"/>
                <a:cs typeface="Overpass SemiBold"/>
                <a:sym typeface="Overpass SemiBold"/>
              </a:rPr>
              <a:t>What feature Samsung wants</a:t>
            </a:r>
            <a:endParaRPr b="0" i="0" sz="2400" u="none" cap="none" strike="noStrike">
              <a:solidFill>
                <a:srgbClr val="000000"/>
              </a:solidFill>
              <a:latin typeface="Arial"/>
              <a:ea typeface="Arial"/>
              <a:cs typeface="Arial"/>
              <a:sym typeface="Arial"/>
            </a:endParaRPr>
          </a:p>
        </p:txBody>
      </p:sp>
      <p:sp>
        <p:nvSpPr>
          <p:cNvPr id="375" name="Google Shape;375;p4"/>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000000"/>
              </a:buClr>
              <a:buSzPts val="800"/>
              <a:buFont typeface="Overpass SemiBold"/>
              <a:buNone/>
            </a:pPr>
            <a:fld id="{00000000-1234-1234-1234-123412341234}" type="slidenum">
              <a:rPr b="0" i="0" lang="en" sz="800" u="none" cap="none" strike="noStrike">
                <a:solidFill>
                  <a:srgbClr val="000000"/>
                </a:solidFill>
                <a:latin typeface="Overpass SemiBold"/>
                <a:ea typeface="Overpass SemiBold"/>
                <a:cs typeface="Overpass SemiBold"/>
                <a:sym typeface="Overpass SemiBold"/>
              </a:rPr>
              <a:t>‹#›</a:t>
            </a:fld>
            <a:endParaRPr b="0" i="0" sz="800" u="none" cap="none" strike="noStrike">
              <a:solidFill>
                <a:srgbClr val="000000"/>
              </a:solidFill>
              <a:latin typeface="Times New Roman"/>
              <a:ea typeface="Times New Roman"/>
              <a:cs typeface="Times New Roman"/>
              <a:sym typeface="Times New Roman"/>
            </a:endParaRPr>
          </a:p>
        </p:txBody>
      </p:sp>
      <p:sp>
        <p:nvSpPr>
          <p:cNvPr id="376" name="Google Shape;376;p4"/>
          <p:cNvSpPr/>
          <p:nvPr/>
        </p:nvSpPr>
        <p:spPr>
          <a:xfrm>
            <a:off x="913675" y="1103750"/>
            <a:ext cx="8001000" cy="2882100"/>
          </a:xfrm>
          <a:prstGeom prst="rect">
            <a:avLst/>
          </a:prstGeom>
          <a:noFill/>
          <a:ln>
            <a:noFill/>
          </a:ln>
        </p:spPr>
        <p:txBody>
          <a:bodyPr anchorCtr="0" anchor="t" bIns="91425" lIns="90000" spcFirstLastPara="1" rIns="90000" wrap="square" tIns="91425">
            <a:spAutoFit/>
          </a:bodyPr>
          <a:lstStyle/>
          <a:p>
            <a:pPr indent="0" lvl="0" marL="0" marR="0" rtl="0" algn="l">
              <a:lnSpc>
                <a:spcPct val="100000"/>
              </a:lnSpc>
              <a:spcBef>
                <a:spcPts val="0"/>
              </a:spcBef>
              <a:spcAft>
                <a:spcPts val="0"/>
              </a:spcAft>
              <a:buNone/>
            </a:pPr>
            <a:r>
              <a:rPr b="0" i="0" lang="en" sz="1200" u="none" cap="none" strike="noStrike">
                <a:solidFill>
                  <a:srgbClr val="000000"/>
                </a:solidFill>
                <a:latin typeface="Arial"/>
                <a:ea typeface="Arial"/>
                <a:cs typeface="Arial"/>
                <a:sym typeface="Arial"/>
              </a:rPr>
              <a:t>PTP Holdover feature in case GNSS signal available.</a:t>
            </a:r>
            <a:endParaRPr b="0" i="0" sz="1200" u="none" cap="none" strike="noStrike">
              <a:solidFill>
                <a:srgbClr val="000000"/>
              </a:solidFill>
              <a:latin typeface="Arial"/>
              <a:ea typeface="Arial"/>
              <a:cs typeface="Arial"/>
              <a:sym typeface="Arial"/>
            </a:endParaRPr>
          </a:p>
          <a:p>
            <a:pPr indent="-304920" lvl="0" marL="457200" marR="0" rtl="0" algn="l">
              <a:lnSpc>
                <a:spcPct val="100000"/>
              </a:lnSpc>
              <a:spcBef>
                <a:spcPts val="0"/>
              </a:spcBef>
              <a:spcAft>
                <a:spcPts val="0"/>
              </a:spcAft>
              <a:buClr>
                <a:srgbClr val="000000"/>
              </a:buClr>
              <a:buSzPts val="1200"/>
              <a:buFont typeface="Arial"/>
              <a:buChar char="●"/>
            </a:pPr>
            <a:r>
              <a:rPr b="0" i="0" lang="en" sz="1200" u="none" cap="none" strike="noStrike">
                <a:solidFill>
                  <a:srgbClr val="000000"/>
                </a:solidFill>
                <a:latin typeface="Arial"/>
                <a:ea typeface="Arial"/>
                <a:cs typeface="Arial"/>
                <a:sym typeface="Arial"/>
              </a:rPr>
              <a:t>Cause</a:t>
            </a:r>
            <a:endParaRPr b="0" i="0" sz="1200" u="none" cap="none" strike="noStrike">
              <a:solidFill>
                <a:srgbClr val="000000"/>
              </a:solidFill>
              <a:latin typeface="Arial"/>
              <a:ea typeface="Arial"/>
              <a:cs typeface="Arial"/>
              <a:sym typeface="Arial"/>
            </a:endParaRPr>
          </a:p>
          <a:p>
            <a:pPr indent="-205740" lvl="2" marL="628650" rtl="0" algn="l">
              <a:spcBef>
                <a:spcPts val="0"/>
              </a:spcBef>
              <a:spcAft>
                <a:spcPts val="0"/>
              </a:spcAft>
              <a:buSzPts val="540"/>
              <a:buFont typeface="Noto Sans Symbols"/>
              <a:buChar char="●"/>
            </a:pPr>
            <a:r>
              <a:rPr lang="en" sz="1200">
                <a:solidFill>
                  <a:schemeClr val="dk1"/>
                </a:solidFill>
              </a:rPr>
              <a:t>Offset value exceeds the threshold(maxInSpecOffset)</a:t>
            </a:r>
            <a:endParaRPr sz="1200">
              <a:solidFill>
                <a:schemeClr val="dk1"/>
              </a:solidFill>
            </a:endParaRPr>
          </a:p>
          <a:p>
            <a:pPr indent="-225089" lvl="2" marL="647999" marR="0" rtl="0" algn="l">
              <a:lnSpc>
                <a:spcPct val="100000"/>
              </a:lnSpc>
              <a:spcBef>
                <a:spcPts val="0"/>
              </a:spcBef>
              <a:spcAft>
                <a:spcPts val="0"/>
              </a:spcAft>
              <a:buClr>
                <a:srgbClr val="000000"/>
              </a:buClr>
              <a:buSzPts val="540"/>
              <a:buFont typeface="Noto Sans Symbols"/>
              <a:buChar char="●"/>
            </a:pPr>
            <a:r>
              <a:rPr lang="en" sz="1200"/>
              <a:t>It can occur any NIC interface.</a:t>
            </a:r>
            <a:endParaRPr sz="1200"/>
          </a:p>
          <a:p>
            <a:pPr indent="0" lvl="0" marL="0" marR="0" rtl="0" algn="l">
              <a:lnSpc>
                <a:spcPct val="100000"/>
              </a:lnSpc>
              <a:spcBef>
                <a:spcPts val="0"/>
              </a:spcBef>
              <a:spcAft>
                <a:spcPts val="0"/>
              </a:spcAft>
              <a:buNone/>
            </a:pPr>
            <a:r>
              <a:t/>
            </a:r>
            <a:endParaRPr b="0" i="0" sz="1200" u="none" cap="none" strike="noStrike">
              <a:solidFill>
                <a:srgbClr val="000000"/>
              </a:solidFill>
              <a:latin typeface="Arial"/>
              <a:ea typeface="Arial"/>
              <a:cs typeface="Arial"/>
              <a:sym typeface="Arial"/>
            </a:endParaRPr>
          </a:p>
          <a:p>
            <a:pPr indent="-304920" lvl="0" marL="457200" marR="0" rtl="0" algn="l">
              <a:lnSpc>
                <a:spcPct val="100000"/>
              </a:lnSpc>
              <a:spcBef>
                <a:spcPts val="0"/>
              </a:spcBef>
              <a:spcAft>
                <a:spcPts val="0"/>
              </a:spcAft>
              <a:buClr>
                <a:srgbClr val="000000"/>
              </a:buClr>
              <a:buSzPts val="1200"/>
              <a:buFont typeface="Arial"/>
              <a:buChar char="●"/>
            </a:pPr>
            <a:r>
              <a:rPr b="0" i="0" lang="en" sz="1200" u="none" cap="none" strike="noStrike">
                <a:solidFill>
                  <a:srgbClr val="000000"/>
                </a:solidFill>
                <a:highlight>
                  <a:schemeClr val="accent6"/>
                </a:highlight>
                <a:latin typeface="Arial"/>
                <a:ea typeface="Arial"/>
                <a:cs typeface="Arial"/>
                <a:sym typeface="Arial"/>
                <a:extLst>
                  <a:ext uri="http://customooxmlschemas.google.com/">
                    <go:slidesCustomData xmlns:go="http://customooxmlschemas.google.com/" textRoundtripDataId="2"/>
                  </a:ext>
                </a:extLst>
              </a:rPr>
              <a:t>Action</a:t>
            </a:r>
            <a:r>
              <a:rPr b="0" i="0" lang="en" sz="1200" u="none" cap="none" strike="noStrike">
                <a:solidFill>
                  <a:srgbClr val="000000"/>
                </a:solidFill>
                <a:latin typeface="Arial"/>
                <a:ea typeface="Arial"/>
                <a:cs typeface="Arial"/>
                <a:sym typeface="Arial"/>
              </a:rPr>
              <a:t> – </a:t>
            </a:r>
            <a:r>
              <a:rPr b="0" i="0" lang="en" sz="1200" u="none" cap="none" strike="noStrike">
                <a:solidFill>
                  <a:srgbClr val="0000FF"/>
                </a:solidFill>
                <a:latin typeface="Arial"/>
                <a:ea typeface="Arial"/>
                <a:cs typeface="Arial"/>
                <a:sym typeface="Arial"/>
              </a:rPr>
              <a:t>For example</a:t>
            </a:r>
            <a:r>
              <a:rPr b="0" i="0" lang="en" sz="1200" u="none" cap="none" strike="noStrike">
                <a:solidFill>
                  <a:srgbClr val="000000"/>
                </a:solidFill>
                <a:latin typeface="Arial"/>
                <a:ea typeface="Arial"/>
                <a:cs typeface="Arial"/>
                <a:sym typeface="Arial"/>
              </a:rPr>
              <a:t>.</a:t>
            </a:r>
            <a:endParaRPr b="0" i="0" sz="1200" u="none" cap="none" strike="noStrike">
              <a:solidFill>
                <a:srgbClr val="000000"/>
              </a:solidFill>
              <a:latin typeface="Arial"/>
              <a:ea typeface="Arial"/>
              <a:cs typeface="Arial"/>
              <a:sym typeface="Arial"/>
            </a:endParaRPr>
          </a:p>
          <a:p>
            <a:pPr indent="-216000" lvl="2" marL="648000" marR="0" rtl="0" algn="l">
              <a:lnSpc>
                <a:spcPct val="100000"/>
              </a:lnSpc>
              <a:spcBef>
                <a:spcPts val="0"/>
              </a:spcBef>
              <a:spcAft>
                <a:spcPts val="0"/>
              </a:spcAft>
              <a:buClr>
                <a:srgbClr val="000000"/>
              </a:buClr>
              <a:buSzPts val="540"/>
              <a:buFont typeface="Noto Sans Symbols"/>
              <a:buChar char="●"/>
            </a:pPr>
            <a:r>
              <a:rPr b="0" i="0" lang="en" sz="1200" u="none" cap="none" strike="noStrike">
                <a:solidFill>
                  <a:srgbClr val="000000"/>
                </a:solidFill>
                <a:latin typeface="Arial"/>
                <a:ea typeface="Arial"/>
                <a:cs typeface="Arial"/>
                <a:sym typeface="Arial"/>
              </a:rPr>
              <a:t>PTP status keeps “Holdover” during the current holdover period</a:t>
            </a:r>
            <a:endParaRPr b="0" i="0" sz="1200" u="none" cap="none" strike="noStrike">
              <a:solidFill>
                <a:srgbClr val="000000"/>
              </a:solidFill>
              <a:latin typeface="Arial"/>
              <a:ea typeface="Arial"/>
              <a:cs typeface="Arial"/>
              <a:sym typeface="Arial"/>
            </a:endParaRPr>
          </a:p>
          <a:p>
            <a:pPr indent="-216000" lvl="2" marL="648000" marR="0" rtl="0" algn="l">
              <a:lnSpc>
                <a:spcPct val="100000"/>
              </a:lnSpc>
              <a:spcBef>
                <a:spcPts val="0"/>
              </a:spcBef>
              <a:spcAft>
                <a:spcPts val="0"/>
              </a:spcAft>
              <a:buClr>
                <a:srgbClr val="000000"/>
              </a:buClr>
              <a:buSzPts val="540"/>
              <a:buFont typeface="Noto Sans Symbols"/>
              <a:buChar char="●"/>
            </a:pPr>
            <a:r>
              <a:rPr b="0" i="0" lang="en" sz="1200" u="none" cap="none" strike="noStrike">
                <a:solidFill>
                  <a:srgbClr val="000000"/>
                </a:solidFill>
                <a:latin typeface="Arial"/>
                <a:ea typeface="Arial"/>
                <a:cs typeface="Arial"/>
                <a:sym typeface="Arial"/>
              </a:rPr>
              <a:t>or</a:t>
            </a:r>
            <a:endParaRPr b="0" i="0" sz="1200" u="none" cap="none" strike="noStrike">
              <a:solidFill>
                <a:srgbClr val="000000"/>
              </a:solidFill>
              <a:latin typeface="Arial"/>
              <a:ea typeface="Arial"/>
              <a:cs typeface="Arial"/>
              <a:sym typeface="Arial"/>
            </a:endParaRPr>
          </a:p>
          <a:p>
            <a:pPr indent="-216000" lvl="2" marL="648000" marR="0" rtl="0" algn="l">
              <a:lnSpc>
                <a:spcPct val="100000"/>
              </a:lnSpc>
              <a:spcBef>
                <a:spcPts val="0"/>
              </a:spcBef>
              <a:spcAft>
                <a:spcPts val="0"/>
              </a:spcAft>
              <a:buClr>
                <a:srgbClr val="000000"/>
              </a:buClr>
              <a:buSzPts val="540"/>
              <a:buFont typeface="Noto Sans Symbols"/>
              <a:buChar char="●"/>
            </a:pPr>
            <a:r>
              <a:rPr b="0" i="0" lang="en" sz="1200" u="none" cap="none" strike="noStrike">
                <a:solidFill>
                  <a:srgbClr val="000000"/>
                </a:solidFill>
                <a:latin typeface="Arial"/>
                <a:ea typeface="Arial"/>
                <a:cs typeface="Arial"/>
                <a:sym typeface="Arial"/>
              </a:rPr>
              <a:t>Holdover within offset_spike_count_limit </a:t>
            </a:r>
            <a:endParaRPr b="0" i="0" sz="1200" u="none" cap="none" strike="noStrike">
              <a:solidFill>
                <a:srgbClr val="000000"/>
              </a:solidFill>
              <a:latin typeface="Arial"/>
              <a:ea typeface="Arial"/>
              <a:cs typeface="Arial"/>
              <a:sym typeface="Arial"/>
            </a:endParaRPr>
          </a:p>
          <a:p>
            <a:pPr indent="-216000" lvl="3" marL="864000" marR="0" rtl="0" algn="l">
              <a:lnSpc>
                <a:spcPct val="100000"/>
              </a:lnSpc>
              <a:spcBef>
                <a:spcPts val="0"/>
              </a:spcBef>
              <a:spcAft>
                <a:spcPts val="0"/>
              </a:spcAft>
              <a:buClr>
                <a:srgbClr val="000000"/>
              </a:buClr>
              <a:buSzPts val="540"/>
              <a:buFont typeface="Noto Sans Symbols"/>
              <a:buChar char="●"/>
            </a:pPr>
            <a:r>
              <a:rPr b="0" i="0" lang="en" sz="1200" u="none" cap="none" strike="noStrike">
                <a:solidFill>
                  <a:srgbClr val="000000"/>
                </a:solidFill>
                <a:latin typeface="Arial"/>
                <a:ea typeface="Arial"/>
                <a:cs typeface="Arial"/>
                <a:sym typeface="Arial"/>
              </a:rPr>
              <a:t>When offset spike occurs the “offset_spike_count” increase 1.</a:t>
            </a:r>
            <a:endParaRPr b="0" i="0" sz="1200" u="none" cap="none" strike="noStrike">
              <a:solidFill>
                <a:srgbClr val="000000"/>
              </a:solidFill>
              <a:latin typeface="Arial"/>
              <a:ea typeface="Arial"/>
              <a:cs typeface="Arial"/>
              <a:sym typeface="Arial"/>
            </a:endParaRPr>
          </a:p>
          <a:p>
            <a:pPr indent="-216000" lvl="3" marL="864000" marR="0" rtl="0" algn="l">
              <a:lnSpc>
                <a:spcPct val="100000"/>
              </a:lnSpc>
              <a:spcBef>
                <a:spcPts val="0"/>
              </a:spcBef>
              <a:spcAft>
                <a:spcPts val="0"/>
              </a:spcAft>
              <a:buClr>
                <a:srgbClr val="000000"/>
              </a:buClr>
              <a:buSzPts val="540"/>
              <a:buFont typeface="Noto Sans Symbols"/>
              <a:buChar char="●"/>
            </a:pPr>
            <a:r>
              <a:rPr b="0" i="0" lang="en" sz="1200" u="none" cap="none" strike="noStrike">
                <a:solidFill>
                  <a:srgbClr val="000000"/>
                </a:solidFill>
                <a:latin typeface="Arial"/>
                <a:ea typeface="Arial"/>
                <a:cs typeface="Arial"/>
                <a:sym typeface="Arial"/>
              </a:rPr>
              <a:t>If offset_spike_count_limit is bigger than offset_spike_count, the PTP status goes into “Holdover”</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200" u="none" cap="none" strike="noStrike">
              <a:solidFill>
                <a:srgbClr val="000000"/>
              </a:solidFill>
              <a:latin typeface="Arial"/>
              <a:ea typeface="Arial"/>
              <a:cs typeface="Arial"/>
              <a:sym typeface="Arial"/>
            </a:endParaRPr>
          </a:p>
          <a:p>
            <a:pPr indent="-304920" lvl="0" marL="457200" marR="0" rtl="0" algn="l">
              <a:lnSpc>
                <a:spcPct val="100000"/>
              </a:lnSpc>
              <a:spcBef>
                <a:spcPts val="0"/>
              </a:spcBef>
              <a:spcAft>
                <a:spcPts val="0"/>
              </a:spcAft>
              <a:buClr>
                <a:srgbClr val="000000"/>
              </a:buClr>
              <a:buSzPts val="1200"/>
              <a:buFont typeface="Arial"/>
              <a:buChar char="●"/>
            </a:pPr>
            <a:r>
              <a:rPr b="0" i="0" lang="en" sz="1200" u="none" cap="none" strike="noStrike">
                <a:solidFill>
                  <a:srgbClr val="000000"/>
                </a:solidFill>
                <a:latin typeface="Arial"/>
                <a:ea typeface="Arial"/>
                <a:cs typeface="Arial"/>
                <a:sym typeface="Arial"/>
              </a:rPr>
              <a:t>Resolution </a:t>
            </a:r>
            <a:endParaRPr b="0" i="0" sz="1200" u="none" cap="none" strike="noStrike">
              <a:solidFill>
                <a:srgbClr val="000000"/>
              </a:solidFill>
              <a:latin typeface="Arial"/>
              <a:ea typeface="Arial"/>
              <a:cs typeface="Arial"/>
              <a:sym typeface="Arial"/>
            </a:endParaRPr>
          </a:p>
          <a:p>
            <a:pPr indent="-216000" lvl="2" marL="647999" marR="0" rtl="0" algn="l">
              <a:lnSpc>
                <a:spcPct val="100000"/>
              </a:lnSpc>
              <a:spcBef>
                <a:spcPts val="0"/>
              </a:spcBef>
              <a:spcAft>
                <a:spcPts val="0"/>
              </a:spcAft>
              <a:buClr>
                <a:srgbClr val="000000"/>
              </a:buClr>
              <a:buSzPts val="540"/>
              <a:buFont typeface="Noto Sans Symbols"/>
              <a:buChar char="●"/>
            </a:pPr>
            <a:r>
              <a:rPr b="0" i="0" lang="en" sz="1200" u="none" cap="none" strike="noStrike">
                <a:solidFill>
                  <a:srgbClr val="000000"/>
                </a:solidFill>
                <a:latin typeface="Arial"/>
                <a:ea typeface="Arial"/>
                <a:cs typeface="Arial"/>
                <a:sym typeface="Arial"/>
              </a:rPr>
              <a:t>When the offset is stable, PTP Status becomes Locked.</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5"/>
          <p:cNvSpPr txBox="1"/>
          <p:nvPr>
            <p:ph idx="12" type="sldNum"/>
          </p:nvPr>
        </p:nvSpPr>
        <p:spPr>
          <a:xfrm>
            <a:off x="82080" y="6169680"/>
            <a:ext cx="730800" cy="14256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000000"/>
              </a:buClr>
              <a:buSzPts val="800"/>
              <a:buFont typeface="Red Hat Text Medium"/>
              <a:buNone/>
            </a:pPr>
            <a:fld id="{00000000-1234-1234-1234-123412341234}" type="slidenum">
              <a:rPr b="0" i="0" lang="en" sz="800" u="none" cap="none" strike="noStrike">
                <a:solidFill>
                  <a:srgbClr val="000000"/>
                </a:solidFill>
                <a:latin typeface="Red Hat Text Medium"/>
                <a:ea typeface="Red Hat Text Medium"/>
                <a:cs typeface="Red Hat Text Medium"/>
                <a:sym typeface="Red Hat Text Medium"/>
              </a:rPr>
              <a:t>‹#›</a:t>
            </a:fld>
            <a:endParaRPr b="0" i="0" sz="800" u="none" cap="none" strike="noStrike">
              <a:solidFill>
                <a:srgbClr val="FFFFFF"/>
              </a:solidFill>
              <a:latin typeface="Times New Roman"/>
              <a:ea typeface="Times New Roman"/>
              <a:cs typeface="Times New Roman"/>
              <a:sym typeface="Times New Roman"/>
            </a:endParaRPr>
          </a:p>
        </p:txBody>
      </p:sp>
      <p:sp>
        <p:nvSpPr>
          <p:cNvPr id="382" name="Google Shape;382;p5"/>
          <p:cNvSpPr txBox="1"/>
          <p:nvPr>
            <p:ph idx="4294967295" type="subTitle"/>
          </p:nvPr>
        </p:nvSpPr>
        <p:spPr>
          <a:xfrm>
            <a:off x="2083680" y="3313080"/>
            <a:ext cx="4046760" cy="1037160"/>
          </a:xfrm>
          <a:prstGeom prst="rect">
            <a:avLst/>
          </a:prstGeom>
          <a:noFill/>
          <a:ln>
            <a:noFill/>
          </a:ln>
        </p:spPr>
        <p:txBody>
          <a:bodyPr anchorCtr="0" anchor="t" bIns="0" lIns="0" spcFirstLastPara="1" rIns="0" wrap="square" tIns="0">
            <a:noAutofit/>
          </a:bodyPr>
          <a:lstStyle/>
          <a:p>
            <a:pPr indent="0" lvl="0" marL="0" marR="0" rtl="0" algn="l">
              <a:lnSpc>
                <a:spcPct val="135000"/>
              </a:lnSpc>
              <a:spcBef>
                <a:spcPts val="0"/>
              </a:spcBef>
              <a:spcAft>
                <a:spcPts val="0"/>
              </a:spcAft>
              <a:buClr>
                <a:schemeClr val="lt1"/>
              </a:buClr>
              <a:buSzPts val="1500"/>
              <a:buFont typeface="Red Hat Display"/>
              <a:buNone/>
            </a:pPr>
            <a:r>
              <a:rPr b="0" i="0" lang="en" sz="1500" u="none" cap="none" strike="noStrike">
                <a:solidFill>
                  <a:schemeClr val="lt1"/>
                </a:solidFill>
                <a:latin typeface="Red Hat Display"/>
                <a:ea typeface="Red Hat Display"/>
                <a:cs typeface="Red Hat Display"/>
                <a:sym typeface="Red Hat Display"/>
              </a:rPr>
              <a:t>Red Hat is the world’s leading provider of enterprise open source software solutions. Award-winning support, training, and consulting services make </a:t>
            </a:r>
            <a:endParaRPr b="0" i="0" sz="1500" u="none" cap="none" strike="noStrike">
              <a:solidFill>
                <a:srgbClr val="FFFFFF"/>
              </a:solidFill>
              <a:latin typeface="Arial"/>
              <a:ea typeface="Arial"/>
              <a:cs typeface="Arial"/>
              <a:sym typeface="Arial"/>
            </a:endParaRPr>
          </a:p>
          <a:p>
            <a:pPr indent="0" lvl="0" marL="0" marR="0" rtl="0" algn="l">
              <a:lnSpc>
                <a:spcPct val="135000"/>
              </a:lnSpc>
              <a:spcBef>
                <a:spcPts val="0"/>
              </a:spcBef>
              <a:spcAft>
                <a:spcPts val="0"/>
              </a:spcAft>
              <a:buClr>
                <a:schemeClr val="lt1"/>
              </a:buClr>
              <a:buSzPts val="1500"/>
              <a:buFont typeface="Red Hat Display"/>
              <a:buNone/>
            </a:pPr>
            <a:r>
              <a:rPr b="0" i="0" lang="en" sz="1500" u="none" cap="none" strike="noStrike">
                <a:solidFill>
                  <a:schemeClr val="lt1"/>
                </a:solidFill>
                <a:latin typeface="Red Hat Display"/>
                <a:ea typeface="Red Hat Display"/>
                <a:cs typeface="Red Hat Display"/>
                <a:sym typeface="Red Hat Display"/>
              </a:rPr>
              <a:t>Red Hat a trusted adviser to the Fortune 500. </a:t>
            </a:r>
            <a:endParaRPr b="0" i="0" sz="1500" u="none" cap="none" strike="noStrike">
              <a:solidFill>
                <a:srgbClr val="FFFFFF"/>
              </a:solidFill>
              <a:latin typeface="Arial"/>
              <a:ea typeface="Arial"/>
              <a:cs typeface="Arial"/>
              <a:sym typeface="Arial"/>
            </a:endParaRPr>
          </a:p>
        </p:txBody>
      </p:sp>
      <p:sp>
        <p:nvSpPr>
          <p:cNvPr id="383" name="Google Shape;383;p5"/>
          <p:cNvSpPr txBox="1"/>
          <p:nvPr>
            <p:ph idx="4294967295" type="title"/>
          </p:nvPr>
        </p:nvSpPr>
        <p:spPr>
          <a:xfrm>
            <a:off x="2084040" y="1860480"/>
            <a:ext cx="4904280" cy="84492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lt1"/>
              </a:buClr>
              <a:buSzPts val="5500"/>
              <a:buFont typeface="Red Hat Display Medium"/>
              <a:buNone/>
            </a:pPr>
            <a:r>
              <a:rPr b="0" i="0" lang="en" sz="5500" u="none" cap="none" strike="noStrike">
                <a:solidFill>
                  <a:schemeClr val="lt1"/>
                </a:solidFill>
                <a:latin typeface="Red Hat Display Medium"/>
                <a:ea typeface="Red Hat Display Medium"/>
                <a:cs typeface="Red Hat Display Medium"/>
                <a:sym typeface="Red Hat Display Medium"/>
              </a:rPr>
              <a:t>Thank you</a:t>
            </a:r>
            <a:endParaRPr b="0" i="0" sz="5500" u="none" cap="none" strike="noStrike">
              <a:solidFill>
                <a:srgbClr val="FFFFF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2.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5.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6.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7.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8.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9.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0.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1.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2.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3.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6.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Red Hat widescreen templat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file>