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71" r:id="rId5"/>
    <p:sldMasterId id="2147483672" r:id="rId6"/>
  </p:sldMasterIdLst>
  <p:notesMasterIdLst>
    <p:notesMasterId r:id="rId7"/>
  </p:notesMasterIdLst>
  <p:sldIdLst>
    <p:sldId id="256" r:id="rId8"/>
    <p:sldId id="257" r:id="rId9"/>
    <p:sldId id="258" r:id="rId10"/>
    <p:sldId id="259" r:id="rId11"/>
    <p:sldId id="260" r:id="rId12"/>
    <p:sldId id="261" r:id="rId13"/>
    <p:sldId id="262" r:id="rId14"/>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2" name="Sheila Jones"/>
  <p:cmAuthor clrIdx="1" id="1" initials="" lastIdx="8" name="Michelle Purcell"/>
  <p:cmAuthor clrIdx="2" id="2" initials="" lastIdx="4" name="Heena Manwani"/>
  <p:cmAuthor clrIdx="3" id="3" initials="" lastIdx="1" name="Stefan Sitani"/>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commentAuthors" Target="commentAuthors.xml"/><Relationship Id="rId9" Type="http://schemas.openxmlformats.org/officeDocument/2006/relationships/slide" Target="slides/slide2.xml"/><Relationship Id="rId14" Type="http://schemas.openxmlformats.org/officeDocument/2006/relationships/slide" Target="slides/slide7.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2-03-09T14:08:48.456">
    <p:pos x="123" y="499"/>
    <p:text>Hmm, I'm not sure about this one. I'd be inclined to keep as "Deprecated components and features" as I would classify components and features as two different things.....</p:text>
  </p:cm>
  <p:cm authorId="1" idx="1" dt="2022-03-09T14:08:48.456">
    <p:pos x="123" y="499"/>
    <p:text>@sheila - I restored this heading. I agree that they are two different things.</p:text>
  </p:cm>
  <p:cm authorId="1" idx="2" dt="2022-03-08T13:53:20.803">
    <p:pos x="6000" y="0"/>
    <p:text>Please add your comments to this slide here. Thank you!</p:text>
  </p:cm>
  <p:cm authorId="2" idx="1" dt="2022-03-10T07:20:16.805">
    <p:pos x="123" y="599"/>
    <p:text>Suggestion: Can be changed to "Deprecated components"</p:text>
  </p:cm>
  <p:cm authorId="1" idx="3" dt="2022-03-09T09:57:54.700">
    <p:pos x="123" y="599"/>
    <p:text>@hmanwani@redhat.com  - Thanks Heena. I agree that shortening this makes sense but I did wonder whether product development deprecate components or features so I included both. I think this one might need further discussion with product management. What do you think?</p:text>
  </p:cm>
  <p:cm authorId="2" idx="2" dt="2022-03-10T07:20:16.805">
    <p:pos x="123" y="599"/>
    <p:text>@mpurcell@redhat.com agree we cab discuss with the product team. I think Deprecated components make it precise even if the features are included in the section, those can be considered as components of RHBQ.</p:text>
  </p:cm>
  <p:cm authorId="0" idx="2" dt="2022-03-09T14:07:57.898">
    <p:pos x="123" y="699"/>
    <p:text>Similar to our 2-2-5 release, one of these category headings could possibly be "Other fixes"? Or if that is too generic, might it make sense to label the overall chapter heading as "Fixes", then have the subsection as "Security fixes", "Bug fixes" maybe?</p:text>
  </p:cm>
  <p:cm authorId="1" idx="4" dt="2022-03-09T14:07:57.898">
    <p:pos x="123" y="699"/>
    <p:text>@shjones@redhat.com +1 to fixes as the top level title. It also addresses @hmanwani@redhat.com  concerns about bug fixes. I added other fixes as a sub-category.</p:text>
  </p:cm>
  <p:cm authorId="2" idx="3" dt="2022-03-10T07:22:23.186">
    <p:pos x="123" y="799"/>
    <p:text>Suggestion: Can be changed to "Fixed issues"</p:text>
  </p:cm>
  <p:cm authorId="1" idx="5" dt="2022-03-09T13:01:24.525">
    <p:pos x="123" y="799"/>
    <p:text>@hmanwani@redhat.com A lot of the more recent release notes include Bug fixes, which seems to fit the language of the developer. we have many release notes that also say fixed issues or Notable fixed issues. Should we open this one up for discussion at the Runtimes call? Happy to change if you feel strongly about this. The style guide doesn't have a preference.</p:text>
  </p:cm>
  <p:cm authorId="2" idx="4" dt="2022-03-10T07:22:23.186">
    <p:pos x="123" y="799"/>
    <p:text>@mpurcell@redhat.com Fixed issues follows the consistency with Known issues section, in which we document all the bugs that are known, and where we are referring them as "issues". Therefore, to be consistent, I'd suggest we use the same with Fixed issues defining the all the issues are fixed. Hope I'm making sense here :)</p:text>
  </p:cm>
  <p:cm authorId="1" idx="6" dt="2022-03-09T10:45:16.954">
    <p:pos x="6000" y="100"/>
    <p:text>Comments from Sunayna: 
1. Quarkus customers mainly use community docs today and use the release notes to learn about the productized version. Until we have a home for general product features and information that applies from release to release, Sunayna would prefer that a concise product description is included in the release notes introduction.
2. Because RHBQ product lifecycle is short, and only the previous release is supported for 2 months after latest release GAs, customers don't have a choice to upgrade and therefore a summary is lower priority that for other RH products. 
3. We could add product lifecycle to the splash page.</p:text>
  </p:cm>
  <p:cm authorId="1" idx="7" dt="2022-03-08T15:15:02.072">
    <p:pos x="6000" y="200"/>
    <p:text>@ssitani@redhat.com - After a lengthy discussion about 'Notable technical changes' we removed this chapter and added the word 'technical changes' to chapter 2. The team felt that enhancements and features were technical changes so why call out notable technical changes separately. We can revisit this if we feel there is a need for this in Quarkus.  Do share your thoughts if you feel strongly about keeping it.
_Reassigned to Stefan Sitani_</p:text>
  </p:cm>
  <p:cm authorId="3" idx="1" dt="2022-03-08T14:50:39.784">
    <p:pos x="6000" y="200"/>
    <p:text>@mpurcell@redhat.com Thank you for updating the title. I think that "New features, enhancements, and technical changes" is a fairly comprehensive title (The term "technical changes" is broad enough to cover a wide array of different types of changes, including changes that are not related to visible product features (for example, component version upgrades)).
I also agree with removing the separate notable features section that I saw in your earlier draft. When we have "notable" stuff to show to customers we should mention it in Section 2.</p:text>
  </p:cm>
  <p:cm authorId="1" idx="8" dt="2022-03-08T15:15:02.072">
    <p:pos x="6000" y="200"/>
    <p:text>@ssitani@redhat.com - Thank you!</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118e565aea4_2_54:notes"/>
          <p:cNvSpPr txBox="1"/>
          <p:nvPr>
            <p:ph idx="1" type="body"/>
          </p:nvPr>
        </p:nvSpPr>
        <p:spPr>
          <a:xfrm>
            <a:off x="685787" y="4343386"/>
            <a:ext cx="5486382" cy="4114795"/>
          </a:xfrm>
          <a:prstGeom prst="rect">
            <a:avLst/>
          </a:prstGeom>
        </p:spPr>
        <p:txBody>
          <a:bodyPr anchorCtr="0" anchor="t" bIns="81475" lIns="81475" spcFirstLastPara="1" rIns="81475" wrap="square" tIns="81475">
            <a:noAutofit/>
          </a:bodyPr>
          <a:lstStyle/>
          <a:p>
            <a:pPr indent="0" lvl="0" marL="0" rtl="0" algn="l">
              <a:spcBef>
                <a:spcPts val="0"/>
              </a:spcBef>
              <a:spcAft>
                <a:spcPts val="0"/>
              </a:spcAft>
              <a:buNone/>
            </a:pPr>
            <a:r>
              <a:t/>
            </a:r>
            <a:endParaRPr/>
          </a:p>
        </p:txBody>
      </p:sp>
      <p:sp>
        <p:nvSpPr>
          <p:cNvPr id="111" name="Google Shape;111;g118e565aea4_2_54:notes"/>
          <p:cNvSpPr/>
          <p:nvPr>
            <p:ph idx="2" type="sldImg"/>
          </p:nvPr>
        </p:nvSpPr>
        <p:spPr>
          <a:xfrm>
            <a:off x="1143141" y="685795"/>
            <a:ext cx="4572381"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118e565aea4_2_61:notes"/>
          <p:cNvSpPr txBox="1"/>
          <p:nvPr>
            <p:ph idx="1" type="body"/>
          </p:nvPr>
        </p:nvSpPr>
        <p:spPr>
          <a:xfrm>
            <a:off x="685787" y="4343386"/>
            <a:ext cx="5486382" cy="4114795"/>
          </a:xfrm>
          <a:prstGeom prst="rect">
            <a:avLst/>
          </a:prstGeom>
        </p:spPr>
        <p:txBody>
          <a:bodyPr anchorCtr="0" anchor="t" bIns="81475" lIns="81475" spcFirstLastPara="1" rIns="81475" wrap="square" tIns="81475">
            <a:noAutofit/>
          </a:bodyPr>
          <a:lstStyle/>
          <a:p>
            <a:pPr indent="0" lvl="0" marL="0" rtl="0" algn="l">
              <a:spcBef>
                <a:spcPts val="0"/>
              </a:spcBef>
              <a:spcAft>
                <a:spcPts val="0"/>
              </a:spcAft>
              <a:buNone/>
            </a:pPr>
            <a:r>
              <a:t/>
            </a:r>
            <a:endParaRPr/>
          </a:p>
        </p:txBody>
      </p:sp>
      <p:sp>
        <p:nvSpPr>
          <p:cNvPr id="118" name="Google Shape;118;g118e565aea4_2_61:notes"/>
          <p:cNvSpPr/>
          <p:nvPr>
            <p:ph idx="2" type="sldImg"/>
          </p:nvPr>
        </p:nvSpPr>
        <p:spPr>
          <a:xfrm>
            <a:off x="1143141" y="685795"/>
            <a:ext cx="4572381"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118e565aea4_2_68:notes"/>
          <p:cNvSpPr txBox="1"/>
          <p:nvPr>
            <p:ph idx="1" type="body"/>
          </p:nvPr>
        </p:nvSpPr>
        <p:spPr>
          <a:xfrm>
            <a:off x="685787" y="4343386"/>
            <a:ext cx="5486382" cy="4114795"/>
          </a:xfrm>
          <a:prstGeom prst="rect">
            <a:avLst/>
          </a:prstGeom>
        </p:spPr>
        <p:txBody>
          <a:bodyPr anchorCtr="0" anchor="t" bIns="81475" lIns="81475" spcFirstLastPara="1" rIns="81475" wrap="square" tIns="81475">
            <a:noAutofit/>
          </a:bodyPr>
          <a:lstStyle/>
          <a:p>
            <a:pPr indent="0" lvl="0" marL="0" rtl="0" algn="l">
              <a:spcBef>
                <a:spcPts val="0"/>
              </a:spcBef>
              <a:spcAft>
                <a:spcPts val="0"/>
              </a:spcAft>
              <a:buNone/>
            </a:pPr>
            <a:r>
              <a:t/>
            </a:r>
            <a:endParaRPr/>
          </a:p>
        </p:txBody>
      </p:sp>
      <p:sp>
        <p:nvSpPr>
          <p:cNvPr id="126" name="Google Shape;126;g118e565aea4_2_68:notes"/>
          <p:cNvSpPr/>
          <p:nvPr>
            <p:ph idx="2" type="sldImg"/>
          </p:nvPr>
        </p:nvSpPr>
        <p:spPr>
          <a:xfrm>
            <a:off x="1143141" y="685795"/>
            <a:ext cx="4572381"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118e565aea4_2_74:notes"/>
          <p:cNvSpPr txBox="1"/>
          <p:nvPr>
            <p:ph idx="1" type="body"/>
          </p:nvPr>
        </p:nvSpPr>
        <p:spPr>
          <a:xfrm>
            <a:off x="685787" y="4343386"/>
            <a:ext cx="5486382" cy="4114795"/>
          </a:xfrm>
          <a:prstGeom prst="rect">
            <a:avLst/>
          </a:prstGeom>
        </p:spPr>
        <p:txBody>
          <a:bodyPr anchorCtr="0" anchor="t" bIns="81475" lIns="81475" spcFirstLastPara="1" rIns="81475" wrap="square" tIns="81475">
            <a:noAutofit/>
          </a:bodyPr>
          <a:lstStyle/>
          <a:p>
            <a:pPr indent="0" lvl="0" marL="0" rtl="0" algn="l">
              <a:spcBef>
                <a:spcPts val="0"/>
              </a:spcBef>
              <a:spcAft>
                <a:spcPts val="0"/>
              </a:spcAft>
              <a:buNone/>
            </a:pPr>
            <a:r>
              <a:t/>
            </a:r>
            <a:endParaRPr/>
          </a:p>
        </p:txBody>
      </p:sp>
      <p:sp>
        <p:nvSpPr>
          <p:cNvPr id="134" name="Google Shape;134;g118e565aea4_2_74:notes"/>
          <p:cNvSpPr/>
          <p:nvPr>
            <p:ph idx="2" type="sldImg"/>
          </p:nvPr>
        </p:nvSpPr>
        <p:spPr>
          <a:xfrm>
            <a:off x="1143141" y="685795"/>
            <a:ext cx="4572381"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118e565aea4_2_80:notes"/>
          <p:cNvSpPr txBox="1"/>
          <p:nvPr>
            <p:ph idx="1" type="body"/>
          </p:nvPr>
        </p:nvSpPr>
        <p:spPr>
          <a:xfrm>
            <a:off x="685787" y="4343386"/>
            <a:ext cx="5486382" cy="4114795"/>
          </a:xfrm>
          <a:prstGeom prst="rect">
            <a:avLst/>
          </a:prstGeom>
        </p:spPr>
        <p:txBody>
          <a:bodyPr anchorCtr="0" anchor="t" bIns="81475" lIns="81475" spcFirstLastPara="1" rIns="81475" wrap="square" tIns="81475">
            <a:noAutofit/>
          </a:bodyPr>
          <a:lstStyle/>
          <a:p>
            <a:pPr indent="0" lvl="0" marL="0" rtl="0" algn="l">
              <a:spcBef>
                <a:spcPts val="0"/>
              </a:spcBef>
              <a:spcAft>
                <a:spcPts val="0"/>
              </a:spcAft>
              <a:buNone/>
            </a:pPr>
            <a:r>
              <a:t/>
            </a:r>
            <a:endParaRPr/>
          </a:p>
        </p:txBody>
      </p:sp>
      <p:sp>
        <p:nvSpPr>
          <p:cNvPr id="141" name="Google Shape;141;g118e565aea4_2_80:notes"/>
          <p:cNvSpPr/>
          <p:nvPr>
            <p:ph idx="2" type="sldImg"/>
          </p:nvPr>
        </p:nvSpPr>
        <p:spPr>
          <a:xfrm>
            <a:off x="1143141" y="685795"/>
            <a:ext cx="4572381"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118e565aea4_2_86:notes"/>
          <p:cNvSpPr txBox="1"/>
          <p:nvPr>
            <p:ph idx="1" type="body"/>
          </p:nvPr>
        </p:nvSpPr>
        <p:spPr>
          <a:xfrm>
            <a:off x="685787" y="4343386"/>
            <a:ext cx="5486382" cy="4114795"/>
          </a:xfrm>
          <a:prstGeom prst="rect">
            <a:avLst/>
          </a:prstGeom>
        </p:spPr>
        <p:txBody>
          <a:bodyPr anchorCtr="0" anchor="t" bIns="81475" lIns="81475" spcFirstLastPara="1" rIns="81475" wrap="square" tIns="81475">
            <a:noAutofit/>
          </a:bodyPr>
          <a:lstStyle/>
          <a:p>
            <a:pPr indent="0" lvl="0" marL="0" rtl="0" algn="l">
              <a:spcBef>
                <a:spcPts val="0"/>
              </a:spcBef>
              <a:spcAft>
                <a:spcPts val="0"/>
              </a:spcAft>
              <a:buNone/>
            </a:pPr>
            <a:r>
              <a:t/>
            </a:r>
            <a:endParaRPr/>
          </a:p>
        </p:txBody>
      </p:sp>
      <p:sp>
        <p:nvSpPr>
          <p:cNvPr id="148" name="Google Shape;148;g118e565aea4_2_86:notes"/>
          <p:cNvSpPr/>
          <p:nvPr>
            <p:ph idx="2" type="sldImg"/>
          </p:nvPr>
        </p:nvSpPr>
        <p:spPr>
          <a:xfrm>
            <a:off x="1143141" y="685795"/>
            <a:ext cx="4572381"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x">
  <p:cSld name="TITLE_AND_BODY">
    <p:spTree>
      <p:nvGrpSpPr>
        <p:cNvPr id="56" name="Shape 56"/>
        <p:cNvGrpSpPr/>
        <p:nvPr/>
      </p:nvGrpSpPr>
      <p:grpSpPr>
        <a:xfrm>
          <a:off x="0" y="0"/>
          <a:ext cx="0" cy="0"/>
          <a:chOff x="0" y="0"/>
          <a:chExt cx="0" cy="0"/>
        </a:xfrm>
      </p:grpSpPr>
      <p:sp>
        <p:nvSpPr>
          <p:cNvPr id="57" name="Google Shape;57;p14"/>
          <p:cNvSpPr txBox="1"/>
          <p:nvPr>
            <p:ph type="title"/>
          </p:nvPr>
        </p:nvSpPr>
        <p:spPr>
          <a:xfrm>
            <a:off x="457172" y="205067"/>
            <a:ext cx="8228763" cy="85847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300"/>
              <a:buNone/>
              <a:defRPr/>
            </a:lvl1pPr>
            <a:lvl2pPr lvl="1" algn="l">
              <a:spcBef>
                <a:spcPts val="0"/>
              </a:spcBef>
              <a:spcAft>
                <a:spcPts val="0"/>
              </a:spcAft>
              <a:buSzPts val="1300"/>
              <a:buNone/>
              <a:defRPr/>
            </a:lvl2pPr>
            <a:lvl3pPr lvl="2" algn="l">
              <a:spcBef>
                <a:spcPts val="0"/>
              </a:spcBef>
              <a:spcAft>
                <a:spcPts val="0"/>
              </a:spcAft>
              <a:buSzPts val="1300"/>
              <a:buNone/>
              <a:defRPr/>
            </a:lvl3pPr>
            <a:lvl4pPr lvl="3" algn="l">
              <a:spcBef>
                <a:spcPts val="0"/>
              </a:spcBef>
              <a:spcAft>
                <a:spcPts val="0"/>
              </a:spcAft>
              <a:buSzPts val="1300"/>
              <a:buNone/>
              <a:defRPr/>
            </a:lvl4pPr>
            <a:lvl5pPr lvl="4" algn="l">
              <a:spcBef>
                <a:spcPts val="0"/>
              </a:spcBef>
              <a:spcAft>
                <a:spcPts val="0"/>
              </a:spcAft>
              <a:buSzPts val="1300"/>
              <a:buNone/>
              <a:defRPr/>
            </a:lvl5pPr>
            <a:lvl6pPr lvl="5" algn="l">
              <a:spcBef>
                <a:spcPts val="0"/>
              </a:spcBef>
              <a:spcAft>
                <a:spcPts val="0"/>
              </a:spcAft>
              <a:buSzPts val="1300"/>
              <a:buNone/>
              <a:defRPr/>
            </a:lvl6pPr>
            <a:lvl7pPr lvl="6" algn="l">
              <a:spcBef>
                <a:spcPts val="0"/>
              </a:spcBef>
              <a:spcAft>
                <a:spcPts val="0"/>
              </a:spcAft>
              <a:buSzPts val="1300"/>
              <a:buNone/>
              <a:defRPr/>
            </a:lvl7pPr>
            <a:lvl8pPr lvl="7" algn="l">
              <a:spcBef>
                <a:spcPts val="0"/>
              </a:spcBef>
              <a:spcAft>
                <a:spcPts val="0"/>
              </a:spcAft>
              <a:buSzPts val="1300"/>
              <a:buNone/>
              <a:defRPr/>
            </a:lvl8pPr>
            <a:lvl9pPr lvl="8" algn="l">
              <a:spcBef>
                <a:spcPts val="0"/>
              </a:spcBef>
              <a:spcAft>
                <a:spcPts val="0"/>
              </a:spcAft>
              <a:buSzPts val="1300"/>
              <a:buNone/>
              <a:defRPr/>
            </a:lvl9pPr>
          </a:lstStyle>
          <a:p/>
        </p:txBody>
      </p:sp>
      <p:sp>
        <p:nvSpPr>
          <p:cNvPr id="58" name="Google Shape;58;p14"/>
          <p:cNvSpPr txBox="1"/>
          <p:nvPr>
            <p:ph idx="1" type="subTitle"/>
          </p:nvPr>
        </p:nvSpPr>
        <p:spPr>
          <a:xfrm>
            <a:off x="457172" y="1203299"/>
            <a:ext cx="8228763" cy="2982614"/>
          </a:xfrm>
          <a:prstGeom prst="rect">
            <a:avLst/>
          </a:prstGeom>
          <a:noFill/>
          <a:ln>
            <a:noFill/>
          </a:ln>
        </p:spPr>
        <p:txBody>
          <a:bodyPr anchorCtr="0" anchor="ctr" bIns="0" lIns="0" spcFirstLastPara="1" rIns="0" wrap="square" tIns="0">
            <a:normAutofit/>
          </a:bodyPr>
          <a:lstStyle>
            <a:lvl1pPr lvl="0" algn="l">
              <a:spcBef>
                <a:spcPts val="0"/>
              </a:spcBef>
              <a:spcAft>
                <a:spcPts val="0"/>
              </a:spcAft>
              <a:buSzPts val="1300"/>
              <a:buNone/>
              <a:defRPr/>
            </a:lvl1pPr>
            <a:lvl2pPr lvl="1" algn="l">
              <a:spcBef>
                <a:spcPts val="0"/>
              </a:spcBef>
              <a:spcAft>
                <a:spcPts val="0"/>
              </a:spcAft>
              <a:buSzPts val="1300"/>
              <a:buNone/>
              <a:defRPr/>
            </a:lvl2pPr>
            <a:lvl3pPr lvl="2" algn="l">
              <a:spcBef>
                <a:spcPts val="0"/>
              </a:spcBef>
              <a:spcAft>
                <a:spcPts val="0"/>
              </a:spcAft>
              <a:buSzPts val="1300"/>
              <a:buNone/>
              <a:defRPr/>
            </a:lvl3pPr>
            <a:lvl4pPr lvl="3" algn="l">
              <a:spcBef>
                <a:spcPts val="0"/>
              </a:spcBef>
              <a:spcAft>
                <a:spcPts val="0"/>
              </a:spcAft>
              <a:buSzPts val="1300"/>
              <a:buNone/>
              <a:defRPr/>
            </a:lvl4pPr>
            <a:lvl5pPr lvl="4" algn="l">
              <a:spcBef>
                <a:spcPts val="0"/>
              </a:spcBef>
              <a:spcAft>
                <a:spcPts val="0"/>
              </a:spcAft>
              <a:buSzPts val="1300"/>
              <a:buNone/>
              <a:defRPr/>
            </a:lvl5pPr>
            <a:lvl6pPr lvl="5" algn="l">
              <a:spcBef>
                <a:spcPts val="0"/>
              </a:spcBef>
              <a:spcAft>
                <a:spcPts val="0"/>
              </a:spcAft>
              <a:buSzPts val="1300"/>
              <a:buNone/>
              <a:defRPr/>
            </a:lvl6pPr>
            <a:lvl7pPr lvl="6" algn="l">
              <a:spcBef>
                <a:spcPts val="0"/>
              </a:spcBef>
              <a:spcAft>
                <a:spcPts val="0"/>
              </a:spcAft>
              <a:buSzPts val="1300"/>
              <a:buNone/>
              <a:defRPr/>
            </a:lvl7pPr>
            <a:lvl8pPr lvl="7" algn="l">
              <a:spcBef>
                <a:spcPts val="0"/>
              </a:spcBef>
              <a:spcAft>
                <a:spcPts val="0"/>
              </a:spcAft>
              <a:buSzPts val="1300"/>
              <a:buNone/>
              <a:defRPr/>
            </a:lvl8pPr>
            <a:lvl9pPr lvl="8" algn="l">
              <a:spcBef>
                <a:spcPts val="0"/>
              </a:spcBef>
              <a:spcAft>
                <a:spcPts val="0"/>
              </a:spcAft>
              <a:buSzPts val="1300"/>
              <a:buNone/>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type="obj">
  <p:cSld name="OBJECT">
    <p:spTree>
      <p:nvGrpSpPr>
        <p:cNvPr id="59" name="Shape 59"/>
        <p:cNvGrpSpPr/>
        <p:nvPr/>
      </p:nvGrpSpPr>
      <p:grpSpPr>
        <a:xfrm>
          <a:off x="0" y="0"/>
          <a:ext cx="0" cy="0"/>
          <a:chOff x="0" y="0"/>
          <a:chExt cx="0" cy="0"/>
        </a:xfrm>
      </p:grpSpPr>
      <p:sp>
        <p:nvSpPr>
          <p:cNvPr id="60" name="Google Shape;60;p15"/>
          <p:cNvSpPr txBox="1"/>
          <p:nvPr>
            <p:ph type="title"/>
          </p:nvPr>
        </p:nvSpPr>
        <p:spPr>
          <a:xfrm>
            <a:off x="457172" y="205067"/>
            <a:ext cx="8228763" cy="85847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300"/>
              <a:buNone/>
              <a:defRPr/>
            </a:lvl1pPr>
            <a:lvl2pPr lvl="1" algn="l">
              <a:spcBef>
                <a:spcPts val="0"/>
              </a:spcBef>
              <a:spcAft>
                <a:spcPts val="0"/>
              </a:spcAft>
              <a:buSzPts val="1300"/>
              <a:buNone/>
              <a:defRPr/>
            </a:lvl2pPr>
            <a:lvl3pPr lvl="2" algn="l">
              <a:spcBef>
                <a:spcPts val="0"/>
              </a:spcBef>
              <a:spcAft>
                <a:spcPts val="0"/>
              </a:spcAft>
              <a:buSzPts val="1300"/>
              <a:buNone/>
              <a:defRPr/>
            </a:lvl3pPr>
            <a:lvl4pPr lvl="3" algn="l">
              <a:spcBef>
                <a:spcPts val="0"/>
              </a:spcBef>
              <a:spcAft>
                <a:spcPts val="0"/>
              </a:spcAft>
              <a:buSzPts val="1300"/>
              <a:buNone/>
              <a:defRPr/>
            </a:lvl4pPr>
            <a:lvl5pPr lvl="4" algn="l">
              <a:spcBef>
                <a:spcPts val="0"/>
              </a:spcBef>
              <a:spcAft>
                <a:spcPts val="0"/>
              </a:spcAft>
              <a:buSzPts val="1300"/>
              <a:buNone/>
              <a:defRPr/>
            </a:lvl5pPr>
            <a:lvl6pPr lvl="5" algn="l">
              <a:spcBef>
                <a:spcPts val="0"/>
              </a:spcBef>
              <a:spcAft>
                <a:spcPts val="0"/>
              </a:spcAft>
              <a:buSzPts val="1300"/>
              <a:buNone/>
              <a:defRPr/>
            </a:lvl6pPr>
            <a:lvl7pPr lvl="6" algn="l">
              <a:spcBef>
                <a:spcPts val="0"/>
              </a:spcBef>
              <a:spcAft>
                <a:spcPts val="0"/>
              </a:spcAft>
              <a:buSzPts val="1300"/>
              <a:buNone/>
              <a:defRPr/>
            </a:lvl7pPr>
            <a:lvl8pPr lvl="7" algn="l">
              <a:spcBef>
                <a:spcPts val="0"/>
              </a:spcBef>
              <a:spcAft>
                <a:spcPts val="0"/>
              </a:spcAft>
              <a:buSzPts val="1300"/>
              <a:buNone/>
              <a:defRPr/>
            </a:lvl8pPr>
            <a:lvl9pPr lvl="8" algn="l">
              <a:spcBef>
                <a:spcPts val="0"/>
              </a:spcBef>
              <a:spcAft>
                <a:spcPts val="0"/>
              </a:spcAft>
              <a:buSzPts val="1300"/>
              <a:buNone/>
              <a:defRPr/>
            </a:lvl9pPr>
          </a:lstStyle>
          <a:p/>
        </p:txBody>
      </p:sp>
      <p:sp>
        <p:nvSpPr>
          <p:cNvPr id="61" name="Google Shape;61;p15"/>
          <p:cNvSpPr txBox="1"/>
          <p:nvPr>
            <p:ph idx="1" type="body"/>
          </p:nvPr>
        </p:nvSpPr>
        <p:spPr>
          <a:xfrm>
            <a:off x="457172" y="1203299"/>
            <a:ext cx="8228763" cy="2982614"/>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lide" type="blank">
  <p:cSld name="BLANK">
    <p:spTree>
      <p:nvGrpSpPr>
        <p:cNvPr id="62" name="Shape 62"/>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type="twoObj">
  <p:cSld name="TWO_OBJECTS">
    <p:spTree>
      <p:nvGrpSpPr>
        <p:cNvPr id="63" name="Shape 63"/>
        <p:cNvGrpSpPr/>
        <p:nvPr/>
      </p:nvGrpSpPr>
      <p:grpSpPr>
        <a:xfrm>
          <a:off x="0" y="0"/>
          <a:ext cx="0" cy="0"/>
          <a:chOff x="0" y="0"/>
          <a:chExt cx="0" cy="0"/>
        </a:xfrm>
      </p:grpSpPr>
      <p:sp>
        <p:nvSpPr>
          <p:cNvPr id="64" name="Google Shape;64;p17"/>
          <p:cNvSpPr txBox="1"/>
          <p:nvPr>
            <p:ph type="title"/>
          </p:nvPr>
        </p:nvSpPr>
        <p:spPr>
          <a:xfrm>
            <a:off x="457172" y="205067"/>
            <a:ext cx="8228763" cy="85847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300"/>
              <a:buNone/>
              <a:defRPr/>
            </a:lvl1pPr>
            <a:lvl2pPr lvl="1" algn="l">
              <a:spcBef>
                <a:spcPts val="0"/>
              </a:spcBef>
              <a:spcAft>
                <a:spcPts val="0"/>
              </a:spcAft>
              <a:buSzPts val="1300"/>
              <a:buNone/>
              <a:defRPr/>
            </a:lvl2pPr>
            <a:lvl3pPr lvl="2" algn="l">
              <a:spcBef>
                <a:spcPts val="0"/>
              </a:spcBef>
              <a:spcAft>
                <a:spcPts val="0"/>
              </a:spcAft>
              <a:buSzPts val="1300"/>
              <a:buNone/>
              <a:defRPr/>
            </a:lvl3pPr>
            <a:lvl4pPr lvl="3" algn="l">
              <a:spcBef>
                <a:spcPts val="0"/>
              </a:spcBef>
              <a:spcAft>
                <a:spcPts val="0"/>
              </a:spcAft>
              <a:buSzPts val="1300"/>
              <a:buNone/>
              <a:defRPr/>
            </a:lvl4pPr>
            <a:lvl5pPr lvl="4" algn="l">
              <a:spcBef>
                <a:spcPts val="0"/>
              </a:spcBef>
              <a:spcAft>
                <a:spcPts val="0"/>
              </a:spcAft>
              <a:buSzPts val="1300"/>
              <a:buNone/>
              <a:defRPr/>
            </a:lvl5pPr>
            <a:lvl6pPr lvl="5" algn="l">
              <a:spcBef>
                <a:spcPts val="0"/>
              </a:spcBef>
              <a:spcAft>
                <a:spcPts val="0"/>
              </a:spcAft>
              <a:buSzPts val="1300"/>
              <a:buNone/>
              <a:defRPr/>
            </a:lvl6pPr>
            <a:lvl7pPr lvl="6" algn="l">
              <a:spcBef>
                <a:spcPts val="0"/>
              </a:spcBef>
              <a:spcAft>
                <a:spcPts val="0"/>
              </a:spcAft>
              <a:buSzPts val="1300"/>
              <a:buNone/>
              <a:defRPr/>
            </a:lvl7pPr>
            <a:lvl8pPr lvl="7" algn="l">
              <a:spcBef>
                <a:spcPts val="0"/>
              </a:spcBef>
              <a:spcAft>
                <a:spcPts val="0"/>
              </a:spcAft>
              <a:buSzPts val="1300"/>
              <a:buNone/>
              <a:defRPr/>
            </a:lvl8pPr>
            <a:lvl9pPr lvl="8" algn="l">
              <a:spcBef>
                <a:spcPts val="0"/>
              </a:spcBef>
              <a:spcAft>
                <a:spcPts val="0"/>
              </a:spcAft>
              <a:buSzPts val="1300"/>
              <a:buNone/>
              <a:defRPr/>
            </a:lvl9pPr>
          </a:lstStyle>
          <a:p/>
        </p:txBody>
      </p:sp>
      <p:sp>
        <p:nvSpPr>
          <p:cNvPr id="65" name="Google Shape;65;p17"/>
          <p:cNvSpPr txBox="1"/>
          <p:nvPr>
            <p:ph idx="1" type="body"/>
          </p:nvPr>
        </p:nvSpPr>
        <p:spPr>
          <a:xfrm>
            <a:off x="457172" y="1203299"/>
            <a:ext cx="4015600" cy="2982614"/>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66" name="Google Shape;66;p17"/>
          <p:cNvSpPr txBox="1"/>
          <p:nvPr>
            <p:ph idx="2" type="body"/>
          </p:nvPr>
        </p:nvSpPr>
        <p:spPr>
          <a:xfrm>
            <a:off x="4673927" y="1203299"/>
            <a:ext cx="4015600" cy="2982614"/>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7" name="Shape 67"/>
        <p:cNvGrpSpPr/>
        <p:nvPr/>
      </p:nvGrpSpPr>
      <p:grpSpPr>
        <a:xfrm>
          <a:off x="0" y="0"/>
          <a:ext cx="0" cy="0"/>
          <a:chOff x="0" y="0"/>
          <a:chExt cx="0" cy="0"/>
        </a:xfrm>
      </p:grpSpPr>
      <p:sp>
        <p:nvSpPr>
          <p:cNvPr id="68" name="Google Shape;68;p18"/>
          <p:cNvSpPr txBox="1"/>
          <p:nvPr>
            <p:ph type="title"/>
          </p:nvPr>
        </p:nvSpPr>
        <p:spPr>
          <a:xfrm>
            <a:off x="457172" y="205067"/>
            <a:ext cx="8228763" cy="85847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300"/>
              <a:buNone/>
              <a:defRPr/>
            </a:lvl1pPr>
            <a:lvl2pPr lvl="1" algn="l">
              <a:spcBef>
                <a:spcPts val="0"/>
              </a:spcBef>
              <a:spcAft>
                <a:spcPts val="0"/>
              </a:spcAft>
              <a:buSzPts val="1300"/>
              <a:buNone/>
              <a:defRPr/>
            </a:lvl2pPr>
            <a:lvl3pPr lvl="2" algn="l">
              <a:spcBef>
                <a:spcPts val="0"/>
              </a:spcBef>
              <a:spcAft>
                <a:spcPts val="0"/>
              </a:spcAft>
              <a:buSzPts val="1300"/>
              <a:buNone/>
              <a:defRPr/>
            </a:lvl3pPr>
            <a:lvl4pPr lvl="3" algn="l">
              <a:spcBef>
                <a:spcPts val="0"/>
              </a:spcBef>
              <a:spcAft>
                <a:spcPts val="0"/>
              </a:spcAft>
              <a:buSzPts val="1300"/>
              <a:buNone/>
              <a:defRPr/>
            </a:lvl4pPr>
            <a:lvl5pPr lvl="4" algn="l">
              <a:spcBef>
                <a:spcPts val="0"/>
              </a:spcBef>
              <a:spcAft>
                <a:spcPts val="0"/>
              </a:spcAft>
              <a:buSzPts val="1300"/>
              <a:buNone/>
              <a:defRPr/>
            </a:lvl5pPr>
            <a:lvl6pPr lvl="5" algn="l">
              <a:spcBef>
                <a:spcPts val="0"/>
              </a:spcBef>
              <a:spcAft>
                <a:spcPts val="0"/>
              </a:spcAft>
              <a:buSzPts val="1300"/>
              <a:buNone/>
              <a:defRPr/>
            </a:lvl6pPr>
            <a:lvl7pPr lvl="6" algn="l">
              <a:spcBef>
                <a:spcPts val="0"/>
              </a:spcBef>
              <a:spcAft>
                <a:spcPts val="0"/>
              </a:spcAft>
              <a:buSzPts val="1300"/>
              <a:buNone/>
              <a:defRPr/>
            </a:lvl7pPr>
            <a:lvl8pPr lvl="7" algn="l">
              <a:spcBef>
                <a:spcPts val="0"/>
              </a:spcBef>
              <a:spcAft>
                <a:spcPts val="0"/>
              </a:spcAft>
              <a:buSzPts val="1300"/>
              <a:buNone/>
              <a:defRPr/>
            </a:lvl8pPr>
            <a:lvl9pPr lvl="8" algn="l">
              <a:spcBef>
                <a:spcPts val="0"/>
              </a:spcBef>
              <a:spcAft>
                <a:spcPts val="0"/>
              </a:spcAft>
              <a:buSzPts val="1300"/>
              <a:buNone/>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entered Text" type="objOnly">
  <p:cSld name="OBJECT_ONLY">
    <p:spTree>
      <p:nvGrpSpPr>
        <p:cNvPr id="69" name="Shape 69"/>
        <p:cNvGrpSpPr/>
        <p:nvPr/>
      </p:nvGrpSpPr>
      <p:grpSpPr>
        <a:xfrm>
          <a:off x="0" y="0"/>
          <a:ext cx="0" cy="0"/>
          <a:chOff x="0" y="0"/>
          <a:chExt cx="0" cy="0"/>
        </a:xfrm>
      </p:grpSpPr>
      <p:sp>
        <p:nvSpPr>
          <p:cNvPr id="70" name="Google Shape;70;p19"/>
          <p:cNvSpPr txBox="1"/>
          <p:nvPr>
            <p:ph idx="1" type="subTitle"/>
          </p:nvPr>
        </p:nvSpPr>
        <p:spPr>
          <a:xfrm>
            <a:off x="457172" y="205067"/>
            <a:ext cx="8228763" cy="3980520"/>
          </a:xfrm>
          <a:prstGeom prst="rect">
            <a:avLst/>
          </a:prstGeom>
          <a:noFill/>
          <a:ln>
            <a:noFill/>
          </a:ln>
        </p:spPr>
        <p:txBody>
          <a:bodyPr anchorCtr="0" anchor="ctr" bIns="0" lIns="0" spcFirstLastPara="1" rIns="0" wrap="square" tIns="0">
            <a:normAutofit/>
          </a:bodyPr>
          <a:lstStyle>
            <a:lvl1pPr lvl="0" algn="l">
              <a:spcBef>
                <a:spcPts val="0"/>
              </a:spcBef>
              <a:spcAft>
                <a:spcPts val="0"/>
              </a:spcAft>
              <a:buSzPts val="1300"/>
              <a:buNone/>
              <a:defRPr/>
            </a:lvl1pPr>
            <a:lvl2pPr lvl="1" algn="l">
              <a:spcBef>
                <a:spcPts val="0"/>
              </a:spcBef>
              <a:spcAft>
                <a:spcPts val="0"/>
              </a:spcAft>
              <a:buSzPts val="1300"/>
              <a:buNone/>
              <a:defRPr/>
            </a:lvl2pPr>
            <a:lvl3pPr lvl="2" algn="l">
              <a:spcBef>
                <a:spcPts val="0"/>
              </a:spcBef>
              <a:spcAft>
                <a:spcPts val="0"/>
              </a:spcAft>
              <a:buSzPts val="1300"/>
              <a:buNone/>
              <a:defRPr/>
            </a:lvl3pPr>
            <a:lvl4pPr lvl="3" algn="l">
              <a:spcBef>
                <a:spcPts val="0"/>
              </a:spcBef>
              <a:spcAft>
                <a:spcPts val="0"/>
              </a:spcAft>
              <a:buSzPts val="1300"/>
              <a:buNone/>
              <a:defRPr/>
            </a:lvl4pPr>
            <a:lvl5pPr lvl="4" algn="l">
              <a:spcBef>
                <a:spcPts val="0"/>
              </a:spcBef>
              <a:spcAft>
                <a:spcPts val="0"/>
              </a:spcAft>
              <a:buSzPts val="1300"/>
              <a:buNone/>
              <a:defRPr/>
            </a:lvl5pPr>
            <a:lvl6pPr lvl="5" algn="l">
              <a:spcBef>
                <a:spcPts val="0"/>
              </a:spcBef>
              <a:spcAft>
                <a:spcPts val="0"/>
              </a:spcAft>
              <a:buSzPts val="1300"/>
              <a:buNone/>
              <a:defRPr/>
            </a:lvl6pPr>
            <a:lvl7pPr lvl="6" algn="l">
              <a:spcBef>
                <a:spcPts val="0"/>
              </a:spcBef>
              <a:spcAft>
                <a:spcPts val="0"/>
              </a:spcAft>
              <a:buSzPts val="1300"/>
              <a:buNone/>
              <a:defRPr/>
            </a:lvl7pPr>
            <a:lvl8pPr lvl="7" algn="l">
              <a:spcBef>
                <a:spcPts val="0"/>
              </a:spcBef>
              <a:spcAft>
                <a:spcPts val="0"/>
              </a:spcAft>
              <a:buSzPts val="1300"/>
              <a:buNone/>
              <a:defRPr/>
            </a:lvl8pPr>
            <a:lvl9pPr lvl="8" algn="l">
              <a:spcBef>
                <a:spcPts val="0"/>
              </a:spcBef>
              <a:spcAft>
                <a:spcPts val="0"/>
              </a:spcAft>
              <a:buSzPts val="13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and Content" type="twoObjAndObj">
  <p:cSld name="TWO_OBJECTS_AND_OBJECT">
    <p:spTree>
      <p:nvGrpSpPr>
        <p:cNvPr id="71" name="Shape 71"/>
        <p:cNvGrpSpPr/>
        <p:nvPr/>
      </p:nvGrpSpPr>
      <p:grpSpPr>
        <a:xfrm>
          <a:off x="0" y="0"/>
          <a:ext cx="0" cy="0"/>
          <a:chOff x="0" y="0"/>
          <a:chExt cx="0" cy="0"/>
        </a:xfrm>
      </p:grpSpPr>
      <p:sp>
        <p:nvSpPr>
          <p:cNvPr id="72" name="Google Shape;72;p20"/>
          <p:cNvSpPr txBox="1"/>
          <p:nvPr>
            <p:ph type="title"/>
          </p:nvPr>
        </p:nvSpPr>
        <p:spPr>
          <a:xfrm>
            <a:off x="457172" y="205067"/>
            <a:ext cx="8228763" cy="85847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300"/>
              <a:buNone/>
              <a:defRPr/>
            </a:lvl1pPr>
            <a:lvl2pPr lvl="1" algn="l">
              <a:spcBef>
                <a:spcPts val="0"/>
              </a:spcBef>
              <a:spcAft>
                <a:spcPts val="0"/>
              </a:spcAft>
              <a:buSzPts val="1300"/>
              <a:buNone/>
              <a:defRPr/>
            </a:lvl2pPr>
            <a:lvl3pPr lvl="2" algn="l">
              <a:spcBef>
                <a:spcPts val="0"/>
              </a:spcBef>
              <a:spcAft>
                <a:spcPts val="0"/>
              </a:spcAft>
              <a:buSzPts val="1300"/>
              <a:buNone/>
              <a:defRPr/>
            </a:lvl3pPr>
            <a:lvl4pPr lvl="3" algn="l">
              <a:spcBef>
                <a:spcPts val="0"/>
              </a:spcBef>
              <a:spcAft>
                <a:spcPts val="0"/>
              </a:spcAft>
              <a:buSzPts val="1300"/>
              <a:buNone/>
              <a:defRPr/>
            </a:lvl4pPr>
            <a:lvl5pPr lvl="4" algn="l">
              <a:spcBef>
                <a:spcPts val="0"/>
              </a:spcBef>
              <a:spcAft>
                <a:spcPts val="0"/>
              </a:spcAft>
              <a:buSzPts val="1300"/>
              <a:buNone/>
              <a:defRPr/>
            </a:lvl5pPr>
            <a:lvl6pPr lvl="5" algn="l">
              <a:spcBef>
                <a:spcPts val="0"/>
              </a:spcBef>
              <a:spcAft>
                <a:spcPts val="0"/>
              </a:spcAft>
              <a:buSzPts val="1300"/>
              <a:buNone/>
              <a:defRPr/>
            </a:lvl6pPr>
            <a:lvl7pPr lvl="6" algn="l">
              <a:spcBef>
                <a:spcPts val="0"/>
              </a:spcBef>
              <a:spcAft>
                <a:spcPts val="0"/>
              </a:spcAft>
              <a:buSzPts val="1300"/>
              <a:buNone/>
              <a:defRPr/>
            </a:lvl7pPr>
            <a:lvl8pPr lvl="7" algn="l">
              <a:spcBef>
                <a:spcPts val="0"/>
              </a:spcBef>
              <a:spcAft>
                <a:spcPts val="0"/>
              </a:spcAft>
              <a:buSzPts val="1300"/>
              <a:buNone/>
              <a:defRPr/>
            </a:lvl8pPr>
            <a:lvl9pPr lvl="8" algn="l">
              <a:spcBef>
                <a:spcPts val="0"/>
              </a:spcBef>
              <a:spcAft>
                <a:spcPts val="0"/>
              </a:spcAft>
              <a:buSzPts val="1300"/>
              <a:buNone/>
              <a:defRPr/>
            </a:lvl9pPr>
          </a:lstStyle>
          <a:p/>
        </p:txBody>
      </p:sp>
      <p:sp>
        <p:nvSpPr>
          <p:cNvPr id="73" name="Google Shape;73;p20"/>
          <p:cNvSpPr txBox="1"/>
          <p:nvPr>
            <p:ph idx="1" type="body"/>
          </p:nvPr>
        </p:nvSpPr>
        <p:spPr>
          <a:xfrm>
            <a:off x="457172" y="1203299"/>
            <a:ext cx="401560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74" name="Google Shape;74;p20"/>
          <p:cNvSpPr txBox="1"/>
          <p:nvPr>
            <p:ph idx="2" type="body"/>
          </p:nvPr>
        </p:nvSpPr>
        <p:spPr>
          <a:xfrm>
            <a:off x="4673927" y="1203299"/>
            <a:ext cx="4015600" cy="2982614"/>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75" name="Google Shape;75;p20"/>
          <p:cNvSpPr txBox="1"/>
          <p:nvPr>
            <p:ph idx="3" type="body"/>
          </p:nvPr>
        </p:nvSpPr>
        <p:spPr>
          <a:xfrm>
            <a:off x="457172" y="2761220"/>
            <a:ext cx="401560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and 2 Content" type="objAndTwoObj">
  <p:cSld name="OBJECT_AND_TWO_OBJECTS">
    <p:spTree>
      <p:nvGrpSpPr>
        <p:cNvPr id="76" name="Shape 76"/>
        <p:cNvGrpSpPr/>
        <p:nvPr/>
      </p:nvGrpSpPr>
      <p:grpSpPr>
        <a:xfrm>
          <a:off x="0" y="0"/>
          <a:ext cx="0" cy="0"/>
          <a:chOff x="0" y="0"/>
          <a:chExt cx="0" cy="0"/>
        </a:xfrm>
      </p:grpSpPr>
      <p:sp>
        <p:nvSpPr>
          <p:cNvPr id="77" name="Google Shape;77;p21"/>
          <p:cNvSpPr txBox="1"/>
          <p:nvPr>
            <p:ph type="title"/>
          </p:nvPr>
        </p:nvSpPr>
        <p:spPr>
          <a:xfrm>
            <a:off x="457172" y="205067"/>
            <a:ext cx="8228763" cy="85847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300"/>
              <a:buNone/>
              <a:defRPr/>
            </a:lvl1pPr>
            <a:lvl2pPr lvl="1" algn="l">
              <a:spcBef>
                <a:spcPts val="0"/>
              </a:spcBef>
              <a:spcAft>
                <a:spcPts val="0"/>
              </a:spcAft>
              <a:buSzPts val="1300"/>
              <a:buNone/>
              <a:defRPr/>
            </a:lvl2pPr>
            <a:lvl3pPr lvl="2" algn="l">
              <a:spcBef>
                <a:spcPts val="0"/>
              </a:spcBef>
              <a:spcAft>
                <a:spcPts val="0"/>
              </a:spcAft>
              <a:buSzPts val="1300"/>
              <a:buNone/>
              <a:defRPr/>
            </a:lvl3pPr>
            <a:lvl4pPr lvl="3" algn="l">
              <a:spcBef>
                <a:spcPts val="0"/>
              </a:spcBef>
              <a:spcAft>
                <a:spcPts val="0"/>
              </a:spcAft>
              <a:buSzPts val="1300"/>
              <a:buNone/>
              <a:defRPr/>
            </a:lvl4pPr>
            <a:lvl5pPr lvl="4" algn="l">
              <a:spcBef>
                <a:spcPts val="0"/>
              </a:spcBef>
              <a:spcAft>
                <a:spcPts val="0"/>
              </a:spcAft>
              <a:buSzPts val="1300"/>
              <a:buNone/>
              <a:defRPr/>
            </a:lvl5pPr>
            <a:lvl6pPr lvl="5" algn="l">
              <a:spcBef>
                <a:spcPts val="0"/>
              </a:spcBef>
              <a:spcAft>
                <a:spcPts val="0"/>
              </a:spcAft>
              <a:buSzPts val="1300"/>
              <a:buNone/>
              <a:defRPr/>
            </a:lvl6pPr>
            <a:lvl7pPr lvl="6" algn="l">
              <a:spcBef>
                <a:spcPts val="0"/>
              </a:spcBef>
              <a:spcAft>
                <a:spcPts val="0"/>
              </a:spcAft>
              <a:buSzPts val="1300"/>
              <a:buNone/>
              <a:defRPr/>
            </a:lvl7pPr>
            <a:lvl8pPr lvl="7" algn="l">
              <a:spcBef>
                <a:spcPts val="0"/>
              </a:spcBef>
              <a:spcAft>
                <a:spcPts val="0"/>
              </a:spcAft>
              <a:buSzPts val="1300"/>
              <a:buNone/>
              <a:defRPr/>
            </a:lvl8pPr>
            <a:lvl9pPr lvl="8" algn="l">
              <a:spcBef>
                <a:spcPts val="0"/>
              </a:spcBef>
              <a:spcAft>
                <a:spcPts val="0"/>
              </a:spcAft>
              <a:buSzPts val="1300"/>
              <a:buNone/>
              <a:defRPr/>
            </a:lvl9pPr>
          </a:lstStyle>
          <a:p/>
        </p:txBody>
      </p:sp>
      <p:sp>
        <p:nvSpPr>
          <p:cNvPr id="78" name="Google Shape;78;p21"/>
          <p:cNvSpPr txBox="1"/>
          <p:nvPr>
            <p:ph idx="1" type="body"/>
          </p:nvPr>
        </p:nvSpPr>
        <p:spPr>
          <a:xfrm>
            <a:off x="457172" y="1203299"/>
            <a:ext cx="4015600" cy="2982614"/>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79" name="Google Shape;79;p21"/>
          <p:cNvSpPr txBox="1"/>
          <p:nvPr>
            <p:ph idx="2" type="body"/>
          </p:nvPr>
        </p:nvSpPr>
        <p:spPr>
          <a:xfrm>
            <a:off x="4673927" y="1203299"/>
            <a:ext cx="401560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80" name="Google Shape;80;p21"/>
          <p:cNvSpPr txBox="1"/>
          <p:nvPr>
            <p:ph idx="3" type="body"/>
          </p:nvPr>
        </p:nvSpPr>
        <p:spPr>
          <a:xfrm>
            <a:off x="4673927" y="2761220"/>
            <a:ext cx="401560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2 Content over Content" type="twoObjOverTx">
  <p:cSld name="TWO_OBJECTS_OVER_TEXT">
    <p:spTree>
      <p:nvGrpSpPr>
        <p:cNvPr id="81" name="Shape 81"/>
        <p:cNvGrpSpPr/>
        <p:nvPr/>
      </p:nvGrpSpPr>
      <p:grpSpPr>
        <a:xfrm>
          <a:off x="0" y="0"/>
          <a:ext cx="0" cy="0"/>
          <a:chOff x="0" y="0"/>
          <a:chExt cx="0" cy="0"/>
        </a:xfrm>
      </p:grpSpPr>
      <p:sp>
        <p:nvSpPr>
          <p:cNvPr id="82" name="Google Shape;82;p22"/>
          <p:cNvSpPr txBox="1"/>
          <p:nvPr>
            <p:ph type="title"/>
          </p:nvPr>
        </p:nvSpPr>
        <p:spPr>
          <a:xfrm>
            <a:off x="457172" y="205067"/>
            <a:ext cx="8228763" cy="85847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300"/>
              <a:buNone/>
              <a:defRPr/>
            </a:lvl1pPr>
            <a:lvl2pPr lvl="1" algn="l">
              <a:spcBef>
                <a:spcPts val="0"/>
              </a:spcBef>
              <a:spcAft>
                <a:spcPts val="0"/>
              </a:spcAft>
              <a:buSzPts val="1300"/>
              <a:buNone/>
              <a:defRPr/>
            </a:lvl2pPr>
            <a:lvl3pPr lvl="2" algn="l">
              <a:spcBef>
                <a:spcPts val="0"/>
              </a:spcBef>
              <a:spcAft>
                <a:spcPts val="0"/>
              </a:spcAft>
              <a:buSzPts val="1300"/>
              <a:buNone/>
              <a:defRPr/>
            </a:lvl3pPr>
            <a:lvl4pPr lvl="3" algn="l">
              <a:spcBef>
                <a:spcPts val="0"/>
              </a:spcBef>
              <a:spcAft>
                <a:spcPts val="0"/>
              </a:spcAft>
              <a:buSzPts val="1300"/>
              <a:buNone/>
              <a:defRPr/>
            </a:lvl4pPr>
            <a:lvl5pPr lvl="4" algn="l">
              <a:spcBef>
                <a:spcPts val="0"/>
              </a:spcBef>
              <a:spcAft>
                <a:spcPts val="0"/>
              </a:spcAft>
              <a:buSzPts val="1300"/>
              <a:buNone/>
              <a:defRPr/>
            </a:lvl5pPr>
            <a:lvl6pPr lvl="5" algn="l">
              <a:spcBef>
                <a:spcPts val="0"/>
              </a:spcBef>
              <a:spcAft>
                <a:spcPts val="0"/>
              </a:spcAft>
              <a:buSzPts val="1300"/>
              <a:buNone/>
              <a:defRPr/>
            </a:lvl6pPr>
            <a:lvl7pPr lvl="6" algn="l">
              <a:spcBef>
                <a:spcPts val="0"/>
              </a:spcBef>
              <a:spcAft>
                <a:spcPts val="0"/>
              </a:spcAft>
              <a:buSzPts val="1300"/>
              <a:buNone/>
              <a:defRPr/>
            </a:lvl7pPr>
            <a:lvl8pPr lvl="7" algn="l">
              <a:spcBef>
                <a:spcPts val="0"/>
              </a:spcBef>
              <a:spcAft>
                <a:spcPts val="0"/>
              </a:spcAft>
              <a:buSzPts val="1300"/>
              <a:buNone/>
              <a:defRPr/>
            </a:lvl8pPr>
            <a:lvl9pPr lvl="8" algn="l">
              <a:spcBef>
                <a:spcPts val="0"/>
              </a:spcBef>
              <a:spcAft>
                <a:spcPts val="0"/>
              </a:spcAft>
              <a:buSzPts val="1300"/>
              <a:buNone/>
              <a:defRPr/>
            </a:lvl9pPr>
          </a:lstStyle>
          <a:p/>
        </p:txBody>
      </p:sp>
      <p:sp>
        <p:nvSpPr>
          <p:cNvPr id="83" name="Google Shape;83;p22"/>
          <p:cNvSpPr txBox="1"/>
          <p:nvPr>
            <p:ph idx="1" type="body"/>
          </p:nvPr>
        </p:nvSpPr>
        <p:spPr>
          <a:xfrm>
            <a:off x="457172" y="1203299"/>
            <a:ext cx="401560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84" name="Google Shape;84;p22"/>
          <p:cNvSpPr txBox="1"/>
          <p:nvPr>
            <p:ph idx="2" type="body"/>
          </p:nvPr>
        </p:nvSpPr>
        <p:spPr>
          <a:xfrm>
            <a:off x="4673927" y="1203299"/>
            <a:ext cx="401560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85" name="Google Shape;85;p22"/>
          <p:cNvSpPr txBox="1"/>
          <p:nvPr>
            <p:ph idx="3" type="body"/>
          </p:nvPr>
        </p:nvSpPr>
        <p:spPr>
          <a:xfrm>
            <a:off x="457172" y="2761220"/>
            <a:ext cx="8228763"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Content over Content" type="objOverTx">
  <p:cSld name="OBJECT_OVER_TEXT">
    <p:spTree>
      <p:nvGrpSpPr>
        <p:cNvPr id="86" name="Shape 86"/>
        <p:cNvGrpSpPr/>
        <p:nvPr/>
      </p:nvGrpSpPr>
      <p:grpSpPr>
        <a:xfrm>
          <a:off x="0" y="0"/>
          <a:ext cx="0" cy="0"/>
          <a:chOff x="0" y="0"/>
          <a:chExt cx="0" cy="0"/>
        </a:xfrm>
      </p:grpSpPr>
      <p:sp>
        <p:nvSpPr>
          <p:cNvPr id="87" name="Google Shape;87;p23"/>
          <p:cNvSpPr txBox="1"/>
          <p:nvPr>
            <p:ph type="title"/>
          </p:nvPr>
        </p:nvSpPr>
        <p:spPr>
          <a:xfrm>
            <a:off x="457172" y="205067"/>
            <a:ext cx="8228763" cy="85847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300"/>
              <a:buNone/>
              <a:defRPr/>
            </a:lvl1pPr>
            <a:lvl2pPr lvl="1" algn="l">
              <a:spcBef>
                <a:spcPts val="0"/>
              </a:spcBef>
              <a:spcAft>
                <a:spcPts val="0"/>
              </a:spcAft>
              <a:buSzPts val="1300"/>
              <a:buNone/>
              <a:defRPr/>
            </a:lvl2pPr>
            <a:lvl3pPr lvl="2" algn="l">
              <a:spcBef>
                <a:spcPts val="0"/>
              </a:spcBef>
              <a:spcAft>
                <a:spcPts val="0"/>
              </a:spcAft>
              <a:buSzPts val="1300"/>
              <a:buNone/>
              <a:defRPr/>
            </a:lvl3pPr>
            <a:lvl4pPr lvl="3" algn="l">
              <a:spcBef>
                <a:spcPts val="0"/>
              </a:spcBef>
              <a:spcAft>
                <a:spcPts val="0"/>
              </a:spcAft>
              <a:buSzPts val="1300"/>
              <a:buNone/>
              <a:defRPr/>
            </a:lvl4pPr>
            <a:lvl5pPr lvl="4" algn="l">
              <a:spcBef>
                <a:spcPts val="0"/>
              </a:spcBef>
              <a:spcAft>
                <a:spcPts val="0"/>
              </a:spcAft>
              <a:buSzPts val="1300"/>
              <a:buNone/>
              <a:defRPr/>
            </a:lvl5pPr>
            <a:lvl6pPr lvl="5" algn="l">
              <a:spcBef>
                <a:spcPts val="0"/>
              </a:spcBef>
              <a:spcAft>
                <a:spcPts val="0"/>
              </a:spcAft>
              <a:buSzPts val="1300"/>
              <a:buNone/>
              <a:defRPr/>
            </a:lvl6pPr>
            <a:lvl7pPr lvl="6" algn="l">
              <a:spcBef>
                <a:spcPts val="0"/>
              </a:spcBef>
              <a:spcAft>
                <a:spcPts val="0"/>
              </a:spcAft>
              <a:buSzPts val="1300"/>
              <a:buNone/>
              <a:defRPr/>
            </a:lvl7pPr>
            <a:lvl8pPr lvl="7" algn="l">
              <a:spcBef>
                <a:spcPts val="0"/>
              </a:spcBef>
              <a:spcAft>
                <a:spcPts val="0"/>
              </a:spcAft>
              <a:buSzPts val="1300"/>
              <a:buNone/>
              <a:defRPr/>
            </a:lvl8pPr>
            <a:lvl9pPr lvl="8" algn="l">
              <a:spcBef>
                <a:spcPts val="0"/>
              </a:spcBef>
              <a:spcAft>
                <a:spcPts val="0"/>
              </a:spcAft>
              <a:buSzPts val="1300"/>
              <a:buNone/>
              <a:defRPr/>
            </a:lvl9pPr>
          </a:lstStyle>
          <a:p/>
        </p:txBody>
      </p:sp>
      <p:sp>
        <p:nvSpPr>
          <p:cNvPr id="88" name="Google Shape;88;p23"/>
          <p:cNvSpPr txBox="1"/>
          <p:nvPr>
            <p:ph idx="1" type="body"/>
          </p:nvPr>
        </p:nvSpPr>
        <p:spPr>
          <a:xfrm>
            <a:off x="457172" y="1203299"/>
            <a:ext cx="8228763"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89" name="Google Shape;89;p23"/>
          <p:cNvSpPr txBox="1"/>
          <p:nvPr>
            <p:ph idx="2" type="body"/>
          </p:nvPr>
        </p:nvSpPr>
        <p:spPr>
          <a:xfrm>
            <a:off x="457172" y="2761220"/>
            <a:ext cx="8228763"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4 Content" type="fourObj">
  <p:cSld name="FOUR_OBJECTS">
    <p:spTree>
      <p:nvGrpSpPr>
        <p:cNvPr id="90" name="Shape 90"/>
        <p:cNvGrpSpPr/>
        <p:nvPr/>
      </p:nvGrpSpPr>
      <p:grpSpPr>
        <a:xfrm>
          <a:off x="0" y="0"/>
          <a:ext cx="0" cy="0"/>
          <a:chOff x="0" y="0"/>
          <a:chExt cx="0" cy="0"/>
        </a:xfrm>
      </p:grpSpPr>
      <p:sp>
        <p:nvSpPr>
          <p:cNvPr id="91" name="Google Shape;91;p24"/>
          <p:cNvSpPr txBox="1"/>
          <p:nvPr>
            <p:ph type="title"/>
          </p:nvPr>
        </p:nvSpPr>
        <p:spPr>
          <a:xfrm>
            <a:off x="457172" y="205067"/>
            <a:ext cx="8228763" cy="85847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300"/>
              <a:buNone/>
              <a:defRPr/>
            </a:lvl1pPr>
            <a:lvl2pPr lvl="1" algn="l">
              <a:spcBef>
                <a:spcPts val="0"/>
              </a:spcBef>
              <a:spcAft>
                <a:spcPts val="0"/>
              </a:spcAft>
              <a:buSzPts val="1300"/>
              <a:buNone/>
              <a:defRPr/>
            </a:lvl2pPr>
            <a:lvl3pPr lvl="2" algn="l">
              <a:spcBef>
                <a:spcPts val="0"/>
              </a:spcBef>
              <a:spcAft>
                <a:spcPts val="0"/>
              </a:spcAft>
              <a:buSzPts val="1300"/>
              <a:buNone/>
              <a:defRPr/>
            </a:lvl3pPr>
            <a:lvl4pPr lvl="3" algn="l">
              <a:spcBef>
                <a:spcPts val="0"/>
              </a:spcBef>
              <a:spcAft>
                <a:spcPts val="0"/>
              </a:spcAft>
              <a:buSzPts val="1300"/>
              <a:buNone/>
              <a:defRPr/>
            </a:lvl4pPr>
            <a:lvl5pPr lvl="4" algn="l">
              <a:spcBef>
                <a:spcPts val="0"/>
              </a:spcBef>
              <a:spcAft>
                <a:spcPts val="0"/>
              </a:spcAft>
              <a:buSzPts val="1300"/>
              <a:buNone/>
              <a:defRPr/>
            </a:lvl5pPr>
            <a:lvl6pPr lvl="5" algn="l">
              <a:spcBef>
                <a:spcPts val="0"/>
              </a:spcBef>
              <a:spcAft>
                <a:spcPts val="0"/>
              </a:spcAft>
              <a:buSzPts val="1300"/>
              <a:buNone/>
              <a:defRPr/>
            </a:lvl6pPr>
            <a:lvl7pPr lvl="6" algn="l">
              <a:spcBef>
                <a:spcPts val="0"/>
              </a:spcBef>
              <a:spcAft>
                <a:spcPts val="0"/>
              </a:spcAft>
              <a:buSzPts val="1300"/>
              <a:buNone/>
              <a:defRPr/>
            </a:lvl7pPr>
            <a:lvl8pPr lvl="7" algn="l">
              <a:spcBef>
                <a:spcPts val="0"/>
              </a:spcBef>
              <a:spcAft>
                <a:spcPts val="0"/>
              </a:spcAft>
              <a:buSzPts val="1300"/>
              <a:buNone/>
              <a:defRPr/>
            </a:lvl8pPr>
            <a:lvl9pPr lvl="8" algn="l">
              <a:spcBef>
                <a:spcPts val="0"/>
              </a:spcBef>
              <a:spcAft>
                <a:spcPts val="0"/>
              </a:spcAft>
              <a:buSzPts val="1300"/>
              <a:buNone/>
              <a:defRPr/>
            </a:lvl9pPr>
          </a:lstStyle>
          <a:p/>
        </p:txBody>
      </p:sp>
      <p:sp>
        <p:nvSpPr>
          <p:cNvPr id="92" name="Google Shape;92;p24"/>
          <p:cNvSpPr txBox="1"/>
          <p:nvPr>
            <p:ph idx="1" type="body"/>
          </p:nvPr>
        </p:nvSpPr>
        <p:spPr>
          <a:xfrm>
            <a:off x="457172" y="1203299"/>
            <a:ext cx="401560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93" name="Google Shape;93;p24"/>
          <p:cNvSpPr txBox="1"/>
          <p:nvPr>
            <p:ph idx="2" type="body"/>
          </p:nvPr>
        </p:nvSpPr>
        <p:spPr>
          <a:xfrm>
            <a:off x="4673927" y="1203299"/>
            <a:ext cx="401560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94" name="Google Shape;94;p24"/>
          <p:cNvSpPr txBox="1"/>
          <p:nvPr>
            <p:ph idx="3" type="body"/>
          </p:nvPr>
        </p:nvSpPr>
        <p:spPr>
          <a:xfrm>
            <a:off x="457172" y="2761220"/>
            <a:ext cx="401560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95" name="Google Shape;95;p24"/>
          <p:cNvSpPr txBox="1"/>
          <p:nvPr>
            <p:ph idx="4" type="body"/>
          </p:nvPr>
        </p:nvSpPr>
        <p:spPr>
          <a:xfrm>
            <a:off x="4673927" y="2761220"/>
            <a:ext cx="401560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6 Content">
  <p:cSld name="Title, 6 Content">
    <p:spTree>
      <p:nvGrpSpPr>
        <p:cNvPr id="96" name="Shape 96"/>
        <p:cNvGrpSpPr/>
        <p:nvPr/>
      </p:nvGrpSpPr>
      <p:grpSpPr>
        <a:xfrm>
          <a:off x="0" y="0"/>
          <a:ext cx="0" cy="0"/>
          <a:chOff x="0" y="0"/>
          <a:chExt cx="0" cy="0"/>
        </a:xfrm>
      </p:grpSpPr>
      <p:sp>
        <p:nvSpPr>
          <p:cNvPr id="97" name="Google Shape;97;p25"/>
          <p:cNvSpPr txBox="1"/>
          <p:nvPr>
            <p:ph type="title"/>
          </p:nvPr>
        </p:nvSpPr>
        <p:spPr>
          <a:xfrm>
            <a:off x="457172" y="205067"/>
            <a:ext cx="8228763" cy="858473"/>
          </a:xfrm>
          <a:prstGeom prst="rect">
            <a:avLst/>
          </a:prstGeom>
          <a:noFill/>
          <a:ln>
            <a:noFill/>
          </a:ln>
        </p:spPr>
        <p:txBody>
          <a:bodyPr anchorCtr="0" anchor="ctr" bIns="0" lIns="0" spcFirstLastPara="1" rIns="0" wrap="square" tIns="0">
            <a:noAutofit/>
          </a:bodyPr>
          <a:lstStyle>
            <a:lvl1pPr lvl="0" algn="l">
              <a:spcBef>
                <a:spcPts val="0"/>
              </a:spcBef>
              <a:spcAft>
                <a:spcPts val="0"/>
              </a:spcAft>
              <a:buSzPts val="1300"/>
              <a:buNone/>
              <a:defRPr/>
            </a:lvl1pPr>
            <a:lvl2pPr lvl="1" algn="l">
              <a:spcBef>
                <a:spcPts val="0"/>
              </a:spcBef>
              <a:spcAft>
                <a:spcPts val="0"/>
              </a:spcAft>
              <a:buSzPts val="1300"/>
              <a:buNone/>
              <a:defRPr/>
            </a:lvl2pPr>
            <a:lvl3pPr lvl="2" algn="l">
              <a:spcBef>
                <a:spcPts val="0"/>
              </a:spcBef>
              <a:spcAft>
                <a:spcPts val="0"/>
              </a:spcAft>
              <a:buSzPts val="1300"/>
              <a:buNone/>
              <a:defRPr/>
            </a:lvl3pPr>
            <a:lvl4pPr lvl="3" algn="l">
              <a:spcBef>
                <a:spcPts val="0"/>
              </a:spcBef>
              <a:spcAft>
                <a:spcPts val="0"/>
              </a:spcAft>
              <a:buSzPts val="1300"/>
              <a:buNone/>
              <a:defRPr/>
            </a:lvl4pPr>
            <a:lvl5pPr lvl="4" algn="l">
              <a:spcBef>
                <a:spcPts val="0"/>
              </a:spcBef>
              <a:spcAft>
                <a:spcPts val="0"/>
              </a:spcAft>
              <a:buSzPts val="1300"/>
              <a:buNone/>
              <a:defRPr/>
            </a:lvl5pPr>
            <a:lvl6pPr lvl="5" algn="l">
              <a:spcBef>
                <a:spcPts val="0"/>
              </a:spcBef>
              <a:spcAft>
                <a:spcPts val="0"/>
              </a:spcAft>
              <a:buSzPts val="1300"/>
              <a:buNone/>
              <a:defRPr/>
            </a:lvl6pPr>
            <a:lvl7pPr lvl="6" algn="l">
              <a:spcBef>
                <a:spcPts val="0"/>
              </a:spcBef>
              <a:spcAft>
                <a:spcPts val="0"/>
              </a:spcAft>
              <a:buSzPts val="1300"/>
              <a:buNone/>
              <a:defRPr/>
            </a:lvl7pPr>
            <a:lvl8pPr lvl="7" algn="l">
              <a:spcBef>
                <a:spcPts val="0"/>
              </a:spcBef>
              <a:spcAft>
                <a:spcPts val="0"/>
              </a:spcAft>
              <a:buSzPts val="1300"/>
              <a:buNone/>
              <a:defRPr/>
            </a:lvl8pPr>
            <a:lvl9pPr lvl="8" algn="l">
              <a:spcBef>
                <a:spcPts val="0"/>
              </a:spcBef>
              <a:spcAft>
                <a:spcPts val="0"/>
              </a:spcAft>
              <a:buSzPts val="1300"/>
              <a:buNone/>
              <a:defRPr/>
            </a:lvl9pPr>
          </a:lstStyle>
          <a:p/>
        </p:txBody>
      </p:sp>
      <p:sp>
        <p:nvSpPr>
          <p:cNvPr id="98" name="Google Shape;98;p25"/>
          <p:cNvSpPr txBox="1"/>
          <p:nvPr>
            <p:ph idx="1" type="body"/>
          </p:nvPr>
        </p:nvSpPr>
        <p:spPr>
          <a:xfrm>
            <a:off x="457172" y="1203299"/>
            <a:ext cx="264931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99" name="Google Shape;99;p25"/>
          <p:cNvSpPr txBox="1"/>
          <p:nvPr>
            <p:ph idx="2" type="body"/>
          </p:nvPr>
        </p:nvSpPr>
        <p:spPr>
          <a:xfrm>
            <a:off x="3239388" y="1203299"/>
            <a:ext cx="264931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100" name="Google Shape;100;p25"/>
          <p:cNvSpPr txBox="1"/>
          <p:nvPr>
            <p:ph idx="3" type="body"/>
          </p:nvPr>
        </p:nvSpPr>
        <p:spPr>
          <a:xfrm>
            <a:off x="6021277" y="1203299"/>
            <a:ext cx="264931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101" name="Google Shape;101;p25"/>
          <p:cNvSpPr txBox="1"/>
          <p:nvPr>
            <p:ph idx="4" type="body"/>
          </p:nvPr>
        </p:nvSpPr>
        <p:spPr>
          <a:xfrm>
            <a:off x="457172" y="2761220"/>
            <a:ext cx="264931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102" name="Google Shape;102;p25"/>
          <p:cNvSpPr txBox="1"/>
          <p:nvPr>
            <p:ph idx="5" type="body"/>
          </p:nvPr>
        </p:nvSpPr>
        <p:spPr>
          <a:xfrm>
            <a:off x="3239388" y="2761220"/>
            <a:ext cx="264931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
        <p:nvSpPr>
          <p:cNvPr id="103" name="Google Shape;103;p25"/>
          <p:cNvSpPr txBox="1"/>
          <p:nvPr>
            <p:ph idx="6" type="body"/>
          </p:nvPr>
        </p:nvSpPr>
        <p:spPr>
          <a:xfrm>
            <a:off x="6021277" y="2761220"/>
            <a:ext cx="2649310" cy="1422407"/>
          </a:xfrm>
          <a:prstGeom prst="rect">
            <a:avLst/>
          </a:prstGeom>
          <a:noFill/>
          <a:ln>
            <a:noFill/>
          </a:ln>
        </p:spPr>
        <p:txBody>
          <a:bodyPr anchorCtr="0" anchor="t" bIns="0" lIns="0" spcFirstLastPara="1" rIns="0" wrap="square" tIns="0">
            <a:normAutofit/>
          </a:bodyPr>
          <a:lstStyle>
            <a:lvl1pPr indent="-228600" lvl="0" marL="457200" algn="l">
              <a:spcBef>
                <a:spcPts val="0"/>
              </a:spcBef>
              <a:spcAft>
                <a:spcPts val="0"/>
              </a:spcAft>
              <a:buSzPts val="1300"/>
              <a:buNone/>
              <a:defRPr/>
            </a:lvl1pPr>
            <a:lvl2pPr indent="-228600" lvl="1" marL="914400" algn="l">
              <a:spcBef>
                <a:spcPts val="0"/>
              </a:spcBef>
              <a:spcAft>
                <a:spcPts val="0"/>
              </a:spcAft>
              <a:buSzPts val="1300"/>
              <a:buNone/>
              <a:defRPr/>
            </a:lvl2pPr>
            <a:lvl3pPr indent="-228600" lvl="2" marL="1371600" algn="l">
              <a:spcBef>
                <a:spcPts val="0"/>
              </a:spcBef>
              <a:spcAft>
                <a:spcPts val="0"/>
              </a:spcAft>
              <a:buSzPts val="1300"/>
              <a:buNone/>
              <a:defRPr/>
            </a:lvl3pPr>
            <a:lvl4pPr indent="-228600" lvl="3" marL="1828800" algn="l">
              <a:spcBef>
                <a:spcPts val="0"/>
              </a:spcBef>
              <a:spcAft>
                <a:spcPts val="0"/>
              </a:spcAft>
              <a:buSzPts val="1300"/>
              <a:buNone/>
              <a:defRPr/>
            </a:lvl4pPr>
            <a:lvl5pPr indent="-228600" lvl="4" marL="2286000" algn="l">
              <a:spcBef>
                <a:spcPts val="0"/>
              </a:spcBef>
              <a:spcAft>
                <a:spcPts val="0"/>
              </a:spcAft>
              <a:buSzPts val="1300"/>
              <a:buNone/>
              <a:defRPr/>
            </a:lvl5pPr>
            <a:lvl6pPr indent="-228600" lvl="5" marL="2743200" algn="l">
              <a:spcBef>
                <a:spcPts val="0"/>
              </a:spcBef>
              <a:spcAft>
                <a:spcPts val="0"/>
              </a:spcAft>
              <a:buSzPts val="1300"/>
              <a:buNone/>
              <a:defRPr/>
            </a:lvl6pPr>
            <a:lvl7pPr indent="-228600" lvl="6" marL="3200400" algn="l">
              <a:spcBef>
                <a:spcPts val="0"/>
              </a:spcBef>
              <a:spcAft>
                <a:spcPts val="0"/>
              </a:spcAft>
              <a:buSzPts val="1300"/>
              <a:buNone/>
              <a:defRPr/>
            </a:lvl7pPr>
            <a:lvl8pPr indent="-228600" lvl="7" marL="3657600" algn="l">
              <a:spcBef>
                <a:spcPts val="0"/>
              </a:spcBef>
              <a:spcAft>
                <a:spcPts val="0"/>
              </a:spcAft>
              <a:buSzPts val="1300"/>
              <a:buNone/>
              <a:defRPr/>
            </a:lvl8pPr>
            <a:lvl9pPr indent="-228600" lvl="8" marL="4114800" algn="l">
              <a:spcBef>
                <a:spcPts val="0"/>
              </a:spcBef>
              <a:spcAft>
                <a:spcPts val="0"/>
              </a:spcAft>
              <a:buSzPts val="13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theme" Target="../theme/theme3.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 name="Shape 50"/>
        <p:cNvGrpSpPr/>
        <p:nvPr/>
      </p:nvGrpSpPr>
      <p:grpSpPr>
        <a:xfrm>
          <a:off x="0" y="0"/>
          <a:ext cx="0" cy="0"/>
          <a:chOff x="0" y="0"/>
          <a:chExt cx="0" cy="0"/>
        </a:xfrm>
      </p:grpSpPr>
      <p:sp>
        <p:nvSpPr>
          <p:cNvPr id="51" name="Google Shape;51;p13"/>
          <p:cNvSpPr txBox="1"/>
          <p:nvPr>
            <p:ph type="title"/>
          </p:nvPr>
        </p:nvSpPr>
        <p:spPr>
          <a:xfrm>
            <a:off x="457172" y="205067"/>
            <a:ext cx="8228763" cy="858473"/>
          </a:xfrm>
          <a:prstGeom prst="rect">
            <a:avLst/>
          </a:prstGeom>
          <a:noFill/>
          <a:ln>
            <a:noFill/>
          </a:ln>
        </p:spPr>
        <p:txBody>
          <a:bodyPr anchorCtr="0" anchor="ctr" bIns="0" lIns="0" spcFirstLastPara="1" rIns="0" wrap="square" tIns="0">
            <a:noAutofit/>
          </a:bodyPr>
          <a:lstStyle>
            <a:lvl1pPr lvl="0" marR="0" rtl="0" algn="l">
              <a:spcBef>
                <a:spcPts val="0"/>
              </a:spcBef>
              <a:spcAft>
                <a:spcPts val="0"/>
              </a:spcAft>
              <a:buSzPts val="1300"/>
              <a:buNone/>
              <a:defRPr b="0" i="0" sz="1600" u="none" cap="none" strike="noStrike"/>
            </a:lvl1pPr>
            <a:lvl2pPr lvl="1" marR="0" rtl="0" algn="l">
              <a:spcBef>
                <a:spcPts val="0"/>
              </a:spcBef>
              <a:spcAft>
                <a:spcPts val="0"/>
              </a:spcAft>
              <a:buSzPts val="1300"/>
              <a:buNone/>
              <a:defRPr b="0" i="0" sz="1600" u="none" cap="none" strike="noStrike"/>
            </a:lvl2pPr>
            <a:lvl3pPr lvl="2" marR="0" rtl="0" algn="l">
              <a:spcBef>
                <a:spcPts val="0"/>
              </a:spcBef>
              <a:spcAft>
                <a:spcPts val="0"/>
              </a:spcAft>
              <a:buSzPts val="1300"/>
              <a:buNone/>
              <a:defRPr b="0" i="0" sz="1600" u="none" cap="none" strike="noStrike"/>
            </a:lvl3pPr>
            <a:lvl4pPr lvl="3" marR="0" rtl="0" algn="l">
              <a:spcBef>
                <a:spcPts val="0"/>
              </a:spcBef>
              <a:spcAft>
                <a:spcPts val="0"/>
              </a:spcAft>
              <a:buSzPts val="1300"/>
              <a:buNone/>
              <a:defRPr b="0" i="0" sz="1600" u="none" cap="none" strike="noStrike"/>
            </a:lvl4pPr>
            <a:lvl5pPr lvl="4" marR="0" rtl="0" algn="l">
              <a:spcBef>
                <a:spcPts val="0"/>
              </a:spcBef>
              <a:spcAft>
                <a:spcPts val="0"/>
              </a:spcAft>
              <a:buSzPts val="1300"/>
              <a:buNone/>
              <a:defRPr b="0" i="0" sz="1600" u="none" cap="none" strike="noStrike"/>
            </a:lvl5pPr>
            <a:lvl6pPr lvl="5" marR="0" rtl="0" algn="l">
              <a:spcBef>
                <a:spcPts val="0"/>
              </a:spcBef>
              <a:spcAft>
                <a:spcPts val="0"/>
              </a:spcAft>
              <a:buSzPts val="1300"/>
              <a:buNone/>
              <a:defRPr b="0" i="0" sz="1600" u="none" cap="none" strike="noStrike"/>
            </a:lvl6pPr>
            <a:lvl7pPr lvl="6" marR="0" rtl="0" algn="l">
              <a:spcBef>
                <a:spcPts val="0"/>
              </a:spcBef>
              <a:spcAft>
                <a:spcPts val="0"/>
              </a:spcAft>
              <a:buSzPts val="1300"/>
              <a:buNone/>
              <a:defRPr b="0" i="0" sz="1600" u="none" cap="none" strike="noStrike"/>
            </a:lvl7pPr>
            <a:lvl8pPr lvl="7" marR="0" rtl="0" algn="l">
              <a:spcBef>
                <a:spcPts val="0"/>
              </a:spcBef>
              <a:spcAft>
                <a:spcPts val="0"/>
              </a:spcAft>
              <a:buSzPts val="1300"/>
              <a:buNone/>
              <a:defRPr b="0" i="0" sz="1600" u="none" cap="none" strike="noStrike"/>
            </a:lvl8pPr>
            <a:lvl9pPr lvl="8" marR="0" rtl="0" algn="l">
              <a:spcBef>
                <a:spcPts val="0"/>
              </a:spcBef>
              <a:spcAft>
                <a:spcPts val="0"/>
              </a:spcAft>
              <a:buSzPts val="1300"/>
              <a:buNone/>
              <a:defRPr b="0" i="0" sz="1600" u="none" cap="none" strike="noStrike"/>
            </a:lvl9pPr>
          </a:lstStyle>
          <a:p/>
        </p:txBody>
      </p:sp>
      <p:sp>
        <p:nvSpPr>
          <p:cNvPr id="52" name="Google Shape;52;p13"/>
          <p:cNvSpPr txBox="1"/>
          <p:nvPr>
            <p:ph idx="1" type="body"/>
          </p:nvPr>
        </p:nvSpPr>
        <p:spPr>
          <a:xfrm>
            <a:off x="457172" y="1203299"/>
            <a:ext cx="8228763" cy="2982614"/>
          </a:xfrm>
          <a:prstGeom prst="rect">
            <a:avLst/>
          </a:prstGeom>
          <a:noFill/>
          <a:ln>
            <a:noFill/>
          </a:ln>
        </p:spPr>
        <p:txBody>
          <a:bodyPr anchorCtr="0" anchor="t" bIns="0" lIns="0" spcFirstLastPara="1" rIns="0" wrap="square" tIns="0">
            <a:normAutofit/>
          </a:bodyPr>
          <a:lstStyle>
            <a:lvl1pPr indent="-228600" lvl="0" marL="457200" marR="0" rtl="0" algn="l">
              <a:spcBef>
                <a:spcPts val="0"/>
              </a:spcBef>
              <a:spcAft>
                <a:spcPts val="0"/>
              </a:spcAft>
              <a:buSzPts val="1300"/>
              <a:buNone/>
              <a:defRPr b="0" i="0" sz="1600" u="none" cap="none" strike="noStrike"/>
            </a:lvl1pPr>
            <a:lvl2pPr indent="-228600" lvl="1" marL="914400" marR="0" rtl="0" algn="l">
              <a:spcBef>
                <a:spcPts val="0"/>
              </a:spcBef>
              <a:spcAft>
                <a:spcPts val="0"/>
              </a:spcAft>
              <a:buSzPts val="1300"/>
              <a:buNone/>
              <a:defRPr b="0" i="0" sz="1600" u="none" cap="none" strike="noStrike"/>
            </a:lvl2pPr>
            <a:lvl3pPr indent="-228600" lvl="2" marL="1371600" marR="0" rtl="0" algn="l">
              <a:spcBef>
                <a:spcPts val="0"/>
              </a:spcBef>
              <a:spcAft>
                <a:spcPts val="0"/>
              </a:spcAft>
              <a:buSzPts val="1300"/>
              <a:buNone/>
              <a:defRPr b="0" i="0" sz="1600" u="none" cap="none" strike="noStrike"/>
            </a:lvl3pPr>
            <a:lvl4pPr indent="-228600" lvl="3" marL="1828800" marR="0" rtl="0" algn="l">
              <a:spcBef>
                <a:spcPts val="0"/>
              </a:spcBef>
              <a:spcAft>
                <a:spcPts val="0"/>
              </a:spcAft>
              <a:buSzPts val="1300"/>
              <a:buNone/>
              <a:defRPr b="0" i="0" sz="1600" u="none" cap="none" strike="noStrike"/>
            </a:lvl4pPr>
            <a:lvl5pPr indent="-228600" lvl="4" marL="2286000" marR="0" rtl="0" algn="l">
              <a:spcBef>
                <a:spcPts val="0"/>
              </a:spcBef>
              <a:spcAft>
                <a:spcPts val="0"/>
              </a:spcAft>
              <a:buSzPts val="1300"/>
              <a:buNone/>
              <a:defRPr b="0" i="0" sz="1600" u="none" cap="none" strike="noStrike"/>
            </a:lvl5pPr>
            <a:lvl6pPr indent="-228600" lvl="5" marL="2743200" marR="0" rtl="0" algn="l">
              <a:spcBef>
                <a:spcPts val="0"/>
              </a:spcBef>
              <a:spcAft>
                <a:spcPts val="0"/>
              </a:spcAft>
              <a:buSzPts val="1300"/>
              <a:buNone/>
              <a:defRPr b="0" i="0" sz="1600" u="none" cap="none" strike="noStrike"/>
            </a:lvl6pPr>
            <a:lvl7pPr indent="-228600" lvl="6" marL="3200400" marR="0" rtl="0" algn="l">
              <a:spcBef>
                <a:spcPts val="0"/>
              </a:spcBef>
              <a:spcAft>
                <a:spcPts val="0"/>
              </a:spcAft>
              <a:buSzPts val="1300"/>
              <a:buNone/>
              <a:defRPr b="0" i="0" sz="1600" u="none" cap="none" strike="noStrike"/>
            </a:lvl7pPr>
            <a:lvl8pPr indent="-228600" lvl="7" marL="3657600" marR="0" rtl="0" algn="l">
              <a:spcBef>
                <a:spcPts val="0"/>
              </a:spcBef>
              <a:spcAft>
                <a:spcPts val="0"/>
              </a:spcAft>
              <a:buSzPts val="1300"/>
              <a:buNone/>
              <a:defRPr b="0" i="0" sz="1600" u="none" cap="none" strike="noStrike"/>
            </a:lvl8pPr>
            <a:lvl9pPr indent="-228600" lvl="8" marL="4114800" marR="0" rtl="0" algn="l">
              <a:spcBef>
                <a:spcPts val="0"/>
              </a:spcBef>
              <a:spcAft>
                <a:spcPts val="0"/>
              </a:spcAft>
              <a:buSzPts val="1300"/>
              <a:buNone/>
              <a:defRPr b="0" i="0" sz="1600" u="none" cap="none" strike="noStrike"/>
            </a:lvl9pPr>
          </a:lstStyle>
          <a:p/>
        </p:txBody>
      </p:sp>
      <p:sp>
        <p:nvSpPr>
          <p:cNvPr id="53" name="Google Shape;53;p13"/>
          <p:cNvSpPr txBox="1"/>
          <p:nvPr>
            <p:ph idx="10" type="dt"/>
          </p:nvPr>
        </p:nvSpPr>
        <p:spPr>
          <a:xfrm>
            <a:off x="457172" y="4685192"/>
            <a:ext cx="2130093" cy="354296"/>
          </a:xfrm>
          <a:prstGeom prst="rect">
            <a:avLst/>
          </a:prstGeom>
          <a:noFill/>
          <a:ln>
            <a:noFill/>
          </a:ln>
        </p:spPr>
        <p:txBody>
          <a:bodyPr anchorCtr="0" anchor="t" bIns="0" lIns="0" spcFirstLastPara="1" rIns="0" wrap="square" tIns="0">
            <a:noAutofit/>
          </a:bodyPr>
          <a:lstStyle>
            <a:lvl1pPr lvl="0" marR="0" rtl="0" algn="l">
              <a:spcBef>
                <a:spcPts val="0"/>
              </a:spcBef>
              <a:spcAft>
                <a:spcPts val="0"/>
              </a:spcAft>
              <a:buSzPts val="1300"/>
              <a:buNone/>
              <a:defRPr b="0" i="0" sz="1600" u="none" cap="none" strike="noStrike"/>
            </a:lvl1pPr>
            <a:lvl2pPr lvl="1" marR="0" rtl="0" algn="l">
              <a:spcBef>
                <a:spcPts val="0"/>
              </a:spcBef>
              <a:spcAft>
                <a:spcPts val="0"/>
              </a:spcAft>
              <a:buSzPts val="1300"/>
              <a:buNone/>
              <a:defRPr b="0" i="0" sz="1600" u="none" cap="none" strike="noStrike"/>
            </a:lvl2pPr>
            <a:lvl3pPr lvl="2" marR="0" rtl="0" algn="l">
              <a:spcBef>
                <a:spcPts val="0"/>
              </a:spcBef>
              <a:spcAft>
                <a:spcPts val="0"/>
              </a:spcAft>
              <a:buSzPts val="1300"/>
              <a:buNone/>
              <a:defRPr b="0" i="0" sz="1600" u="none" cap="none" strike="noStrike"/>
            </a:lvl3pPr>
            <a:lvl4pPr lvl="3" marR="0" rtl="0" algn="l">
              <a:spcBef>
                <a:spcPts val="0"/>
              </a:spcBef>
              <a:spcAft>
                <a:spcPts val="0"/>
              </a:spcAft>
              <a:buSzPts val="1300"/>
              <a:buNone/>
              <a:defRPr b="0" i="0" sz="1600" u="none" cap="none" strike="noStrike"/>
            </a:lvl4pPr>
            <a:lvl5pPr lvl="4" marR="0" rtl="0" algn="l">
              <a:spcBef>
                <a:spcPts val="0"/>
              </a:spcBef>
              <a:spcAft>
                <a:spcPts val="0"/>
              </a:spcAft>
              <a:buSzPts val="1300"/>
              <a:buNone/>
              <a:defRPr b="0" i="0" sz="1600" u="none" cap="none" strike="noStrike"/>
            </a:lvl5pPr>
            <a:lvl6pPr lvl="5" marR="0" rtl="0" algn="l">
              <a:spcBef>
                <a:spcPts val="0"/>
              </a:spcBef>
              <a:spcAft>
                <a:spcPts val="0"/>
              </a:spcAft>
              <a:buSzPts val="1300"/>
              <a:buNone/>
              <a:defRPr b="0" i="0" sz="1600" u="none" cap="none" strike="noStrike"/>
            </a:lvl6pPr>
            <a:lvl7pPr lvl="6" marR="0" rtl="0" algn="l">
              <a:spcBef>
                <a:spcPts val="0"/>
              </a:spcBef>
              <a:spcAft>
                <a:spcPts val="0"/>
              </a:spcAft>
              <a:buSzPts val="1300"/>
              <a:buNone/>
              <a:defRPr b="0" i="0" sz="1600" u="none" cap="none" strike="noStrike"/>
            </a:lvl7pPr>
            <a:lvl8pPr lvl="7" marR="0" rtl="0" algn="l">
              <a:spcBef>
                <a:spcPts val="0"/>
              </a:spcBef>
              <a:spcAft>
                <a:spcPts val="0"/>
              </a:spcAft>
              <a:buSzPts val="1300"/>
              <a:buNone/>
              <a:defRPr b="0" i="0" sz="1600" u="none" cap="none" strike="noStrike"/>
            </a:lvl8pPr>
            <a:lvl9pPr lvl="8" marR="0" rtl="0" algn="l">
              <a:spcBef>
                <a:spcPts val="0"/>
              </a:spcBef>
              <a:spcAft>
                <a:spcPts val="0"/>
              </a:spcAft>
              <a:buSzPts val="1300"/>
              <a:buNone/>
              <a:defRPr b="0" i="0" sz="1600" u="none" cap="none" strike="noStrike"/>
            </a:lvl9pPr>
          </a:lstStyle>
          <a:p/>
        </p:txBody>
      </p:sp>
      <p:sp>
        <p:nvSpPr>
          <p:cNvPr id="54" name="Google Shape;54;p13"/>
          <p:cNvSpPr txBox="1"/>
          <p:nvPr>
            <p:ph idx="11" type="ftr"/>
          </p:nvPr>
        </p:nvSpPr>
        <p:spPr>
          <a:xfrm>
            <a:off x="3127054" y="4685192"/>
            <a:ext cx="2898142" cy="354296"/>
          </a:xfrm>
          <a:prstGeom prst="rect">
            <a:avLst/>
          </a:prstGeom>
          <a:noFill/>
          <a:ln>
            <a:noFill/>
          </a:ln>
        </p:spPr>
        <p:txBody>
          <a:bodyPr anchorCtr="0" anchor="t" bIns="0" lIns="0" spcFirstLastPara="1" rIns="0" wrap="square" tIns="0">
            <a:noAutofit/>
          </a:bodyPr>
          <a:lstStyle>
            <a:lvl1pPr lvl="0" marR="0" rtl="0" algn="l">
              <a:spcBef>
                <a:spcPts val="0"/>
              </a:spcBef>
              <a:spcAft>
                <a:spcPts val="0"/>
              </a:spcAft>
              <a:buSzPts val="1300"/>
              <a:buNone/>
              <a:defRPr b="0" i="0" sz="1600" u="none" cap="none" strike="noStrike"/>
            </a:lvl1pPr>
            <a:lvl2pPr lvl="1" marR="0" rtl="0" algn="l">
              <a:spcBef>
                <a:spcPts val="0"/>
              </a:spcBef>
              <a:spcAft>
                <a:spcPts val="0"/>
              </a:spcAft>
              <a:buSzPts val="1300"/>
              <a:buNone/>
              <a:defRPr b="0" i="0" sz="1600" u="none" cap="none" strike="noStrike"/>
            </a:lvl2pPr>
            <a:lvl3pPr lvl="2" marR="0" rtl="0" algn="l">
              <a:spcBef>
                <a:spcPts val="0"/>
              </a:spcBef>
              <a:spcAft>
                <a:spcPts val="0"/>
              </a:spcAft>
              <a:buSzPts val="1300"/>
              <a:buNone/>
              <a:defRPr b="0" i="0" sz="1600" u="none" cap="none" strike="noStrike"/>
            </a:lvl3pPr>
            <a:lvl4pPr lvl="3" marR="0" rtl="0" algn="l">
              <a:spcBef>
                <a:spcPts val="0"/>
              </a:spcBef>
              <a:spcAft>
                <a:spcPts val="0"/>
              </a:spcAft>
              <a:buSzPts val="1300"/>
              <a:buNone/>
              <a:defRPr b="0" i="0" sz="1600" u="none" cap="none" strike="noStrike"/>
            </a:lvl4pPr>
            <a:lvl5pPr lvl="4" marR="0" rtl="0" algn="l">
              <a:spcBef>
                <a:spcPts val="0"/>
              </a:spcBef>
              <a:spcAft>
                <a:spcPts val="0"/>
              </a:spcAft>
              <a:buSzPts val="1300"/>
              <a:buNone/>
              <a:defRPr b="0" i="0" sz="1600" u="none" cap="none" strike="noStrike"/>
            </a:lvl5pPr>
            <a:lvl6pPr lvl="5" marR="0" rtl="0" algn="l">
              <a:spcBef>
                <a:spcPts val="0"/>
              </a:spcBef>
              <a:spcAft>
                <a:spcPts val="0"/>
              </a:spcAft>
              <a:buSzPts val="1300"/>
              <a:buNone/>
              <a:defRPr b="0" i="0" sz="1600" u="none" cap="none" strike="noStrike"/>
            </a:lvl6pPr>
            <a:lvl7pPr lvl="6" marR="0" rtl="0" algn="l">
              <a:spcBef>
                <a:spcPts val="0"/>
              </a:spcBef>
              <a:spcAft>
                <a:spcPts val="0"/>
              </a:spcAft>
              <a:buSzPts val="1300"/>
              <a:buNone/>
              <a:defRPr b="0" i="0" sz="1600" u="none" cap="none" strike="noStrike"/>
            </a:lvl7pPr>
            <a:lvl8pPr lvl="7" marR="0" rtl="0" algn="l">
              <a:spcBef>
                <a:spcPts val="0"/>
              </a:spcBef>
              <a:spcAft>
                <a:spcPts val="0"/>
              </a:spcAft>
              <a:buSzPts val="1300"/>
              <a:buNone/>
              <a:defRPr b="0" i="0" sz="1600" u="none" cap="none" strike="noStrike"/>
            </a:lvl8pPr>
            <a:lvl9pPr lvl="8" marR="0" rtl="0" algn="l">
              <a:spcBef>
                <a:spcPts val="0"/>
              </a:spcBef>
              <a:spcAft>
                <a:spcPts val="0"/>
              </a:spcAft>
              <a:buSzPts val="1300"/>
              <a:buNone/>
              <a:defRPr b="0" i="0" sz="1600" u="none" cap="none" strike="noStrike"/>
            </a:lvl9pPr>
          </a:lstStyle>
          <a:p/>
        </p:txBody>
      </p:sp>
      <p:sp>
        <p:nvSpPr>
          <p:cNvPr id="55" name="Google Shape;55;p13"/>
          <p:cNvSpPr txBox="1"/>
          <p:nvPr>
            <p:ph idx="12" type="sldNum"/>
          </p:nvPr>
        </p:nvSpPr>
        <p:spPr>
          <a:xfrm>
            <a:off x="6555842" y="4685192"/>
            <a:ext cx="2130093" cy="354296"/>
          </a:xfrm>
          <a:prstGeom prst="rect">
            <a:avLst/>
          </a:prstGeom>
          <a:noFill/>
          <a:ln>
            <a:noFill/>
          </a:ln>
        </p:spPr>
        <p:txBody>
          <a:bodyPr anchorCtr="0" anchor="t" bIns="0" lIns="0" spcFirstLastPara="1" rIns="0" wrap="square" tIns="0">
            <a:noAutofit/>
          </a:bodyPr>
          <a:lstStyle>
            <a:lvl1pPr indent="0" lvl="0" marL="0" marR="0" rtl="0" algn="r">
              <a:spcBef>
                <a:spcPts val="0"/>
              </a:spcBef>
              <a:buNone/>
              <a:defRPr b="0" i="0" sz="1300" u="none" cap="none" strike="noStrike">
                <a:latin typeface="Times New Roman"/>
                <a:ea typeface="Times New Roman"/>
                <a:cs typeface="Times New Roman"/>
                <a:sym typeface="Times New Roman"/>
              </a:defRPr>
            </a:lvl1pPr>
            <a:lvl2pPr indent="0" lvl="1" marL="0" marR="0" rtl="0" algn="r">
              <a:spcBef>
                <a:spcPts val="0"/>
              </a:spcBef>
              <a:buNone/>
              <a:defRPr b="0" i="0" sz="1300" u="none" cap="none" strike="noStrike">
                <a:latin typeface="Times New Roman"/>
                <a:ea typeface="Times New Roman"/>
                <a:cs typeface="Times New Roman"/>
                <a:sym typeface="Times New Roman"/>
              </a:defRPr>
            </a:lvl2pPr>
            <a:lvl3pPr indent="0" lvl="2" marL="0" marR="0" rtl="0" algn="r">
              <a:spcBef>
                <a:spcPts val="0"/>
              </a:spcBef>
              <a:buNone/>
              <a:defRPr b="0" i="0" sz="1300" u="none" cap="none" strike="noStrike">
                <a:latin typeface="Times New Roman"/>
                <a:ea typeface="Times New Roman"/>
                <a:cs typeface="Times New Roman"/>
                <a:sym typeface="Times New Roman"/>
              </a:defRPr>
            </a:lvl3pPr>
            <a:lvl4pPr indent="0" lvl="3" marL="0" marR="0" rtl="0" algn="r">
              <a:spcBef>
                <a:spcPts val="0"/>
              </a:spcBef>
              <a:buNone/>
              <a:defRPr b="0" i="0" sz="1300" u="none" cap="none" strike="noStrike">
                <a:latin typeface="Times New Roman"/>
                <a:ea typeface="Times New Roman"/>
                <a:cs typeface="Times New Roman"/>
                <a:sym typeface="Times New Roman"/>
              </a:defRPr>
            </a:lvl4pPr>
            <a:lvl5pPr indent="0" lvl="4" marL="0" marR="0" rtl="0" algn="r">
              <a:spcBef>
                <a:spcPts val="0"/>
              </a:spcBef>
              <a:buNone/>
              <a:defRPr b="0" i="0" sz="1300" u="none" cap="none" strike="noStrike">
                <a:latin typeface="Times New Roman"/>
                <a:ea typeface="Times New Roman"/>
                <a:cs typeface="Times New Roman"/>
                <a:sym typeface="Times New Roman"/>
              </a:defRPr>
            </a:lvl5pPr>
            <a:lvl6pPr indent="0" lvl="5" marL="0" marR="0" rtl="0" algn="r">
              <a:spcBef>
                <a:spcPts val="0"/>
              </a:spcBef>
              <a:buNone/>
              <a:defRPr b="0" i="0" sz="1300" u="none" cap="none" strike="noStrike">
                <a:latin typeface="Times New Roman"/>
                <a:ea typeface="Times New Roman"/>
                <a:cs typeface="Times New Roman"/>
                <a:sym typeface="Times New Roman"/>
              </a:defRPr>
            </a:lvl6pPr>
            <a:lvl7pPr indent="0" lvl="6" marL="0" marR="0" rtl="0" algn="r">
              <a:spcBef>
                <a:spcPts val="0"/>
              </a:spcBef>
              <a:buNone/>
              <a:defRPr b="0" i="0" sz="1300" u="none" cap="none" strike="noStrike">
                <a:latin typeface="Times New Roman"/>
                <a:ea typeface="Times New Roman"/>
                <a:cs typeface="Times New Roman"/>
                <a:sym typeface="Times New Roman"/>
              </a:defRPr>
            </a:lvl7pPr>
            <a:lvl8pPr indent="0" lvl="7" marL="0" marR="0" rtl="0" algn="r">
              <a:spcBef>
                <a:spcPts val="0"/>
              </a:spcBef>
              <a:buNone/>
              <a:defRPr b="0" i="0" sz="1300" u="none" cap="none" strike="noStrike">
                <a:latin typeface="Times New Roman"/>
                <a:ea typeface="Times New Roman"/>
                <a:cs typeface="Times New Roman"/>
                <a:sym typeface="Times New Roman"/>
              </a:defRPr>
            </a:lvl8pPr>
            <a:lvl9pPr indent="0" lvl="8" marL="0" marR="0" rtl="0" algn="r">
              <a:spcBef>
                <a:spcPts val="0"/>
              </a:spcBef>
              <a:buNone/>
              <a:defRPr b="0" i="0" sz="1300" u="none" cap="none" strike="noStrike">
                <a:latin typeface="Times New Roman"/>
                <a:ea typeface="Times New Roman"/>
                <a:cs typeface="Times New Roman"/>
                <a:sym typeface="Times New Roman"/>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issues.redhat.com/browse/QUARKUS-1854"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comments" Target="../comments/comment1.xml"/><Relationship Id="rId4" Type="http://schemas.openxmlformats.org/officeDocument/2006/relationships/hyperlink" Target="https://gitlab.cee.redhat.com/quarkus-documentation/quarkus/-/merge_requests/502"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hyperlink" Target="https://docs.google.com/document/d/1uRCBmVFZZxnsuHEj23Xk375VOYr8Wq21lZU_KznTEUw/edit#heading=h.rj4sggab0aph" TargetMode="External"/><Relationship Id="rId4" Type="http://schemas.openxmlformats.org/officeDocument/2006/relationships/hyperlink" Target="https://docs.openshift.com/container-platform/4.9/release_notes/ocp-4-9-release-notes.html" TargetMode="External"/><Relationship Id="rId5" Type="http://schemas.openxmlformats.org/officeDocument/2006/relationships/hyperlink" Target="https://issues.redhat.com/browse/QUARKUS-1426" TargetMode="External"/><Relationship Id="rId6" Type="http://schemas.openxmlformats.org/officeDocument/2006/relationships/hyperlink" Target="https://docs.google.com/document/d/1cbcVFHTl8js6bJ7FUyfnmOc8mmhgzPv6Wjqg_cgrQco/edit"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26"/>
          <p:cNvSpPr txBox="1"/>
          <p:nvPr>
            <p:ph type="ctrTitle"/>
          </p:nvPr>
        </p:nvSpPr>
        <p:spPr>
          <a:xfrm>
            <a:off x="262958" y="2361550"/>
            <a:ext cx="8520600" cy="2052600"/>
          </a:xfrm>
          <a:prstGeom prst="rect">
            <a:avLst/>
          </a:prstGeom>
        </p:spPr>
        <p:txBody>
          <a:bodyPr anchorCtr="0" anchor="b" bIns="91425" lIns="91425" spcFirstLastPara="1" rIns="91425" wrap="square" tIns="91425">
            <a:normAutofit fontScale="90000"/>
          </a:bodyPr>
          <a:lstStyle/>
          <a:p>
            <a:pPr indent="0" lvl="0" marL="0" marR="101600" rtl="0" algn="ctr">
              <a:lnSpc>
                <a:spcPct val="115000"/>
              </a:lnSpc>
              <a:spcBef>
                <a:spcPts val="0"/>
              </a:spcBef>
              <a:spcAft>
                <a:spcPts val="0"/>
              </a:spcAft>
              <a:buNone/>
            </a:pPr>
            <a:r>
              <a:rPr b="1" lang="en" sz="2844"/>
              <a:t>Quarkus Writers &amp; CS discussion </a:t>
            </a:r>
            <a:endParaRPr b="1" sz="2844"/>
          </a:p>
          <a:p>
            <a:pPr indent="0" lvl="0" marL="0" marR="101600" rtl="0" algn="ctr">
              <a:lnSpc>
                <a:spcPct val="115000"/>
              </a:lnSpc>
              <a:spcBef>
                <a:spcPts val="0"/>
              </a:spcBef>
              <a:spcAft>
                <a:spcPts val="0"/>
              </a:spcAft>
              <a:buNone/>
            </a:pPr>
            <a:r>
              <a:rPr b="1" lang="en" sz="2844"/>
              <a:t>on the proposed </a:t>
            </a:r>
            <a:endParaRPr b="1" sz="2844"/>
          </a:p>
          <a:p>
            <a:pPr indent="0" lvl="0" marL="0" marR="101600" rtl="0" algn="ctr">
              <a:lnSpc>
                <a:spcPct val="115000"/>
              </a:lnSpc>
              <a:spcBef>
                <a:spcPts val="0"/>
              </a:spcBef>
              <a:spcAft>
                <a:spcPts val="0"/>
              </a:spcAft>
              <a:buNone/>
            </a:pPr>
            <a:r>
              <a:rPr b="1" lang="en" sz="2844"/>
              <a:t>Release Notes restructure</a:t>
            </a:r>
            <a:endParaRPr b="1" sz="2844"/>
          </a:p>
          <a:p>
            <a:pPr indent="0" lvl="0" marL="0" marR="101600" rtl="0" algn="ctr">
              <a:lnSpc>
                <a:spcPct val="115000"/>
              </a:lnSpc>
              <a:spcBef>
                <a:spcPts val="0"/>
              </a:spcBef>
              <a:spcAft>
                <a:spcPts val="0"/>
              </a:spcAft>
              <a:buNone/>
            </a:pPr>
            <a:r>
              <a:rPr b="1" lang="en" sz="2844"/>
              <a:t> (</a:t>
            </a:r>
            <a:r>
              <a:rPr b="1" lang="en" sz="2844" u="sng">
                <a:highlight>
                  <a:srgbClr val="FFFFFF"/>
                </a:highlight>
                <a:hlinkClick r:id="rId3"/>
              </a:rPr>
              <a:t>QUARKUS-1854</a:t>
            </a:r>
            <a:r>
              <a:rPr b="1" lang="en" sz="2844" u="sng">
                <a:highlight>
                  <a:srgbClr val="FFFFFF"/>
                </a:highlight>
              </a:rPr>
              <a:t>)</a:t>
            </a:r>
            <a:endParaRPr b="1" sz="2844" u="sng">
              <a:highlight>
                <a:srgbClr val="FFFFFF"/>
              </a:highlight>
            </a:endParaRPr>
          </a:p>
          <a:p>
            <a:pPr indent="0" lvl="0" marL="0" marR="101600" rtl="0" algn="ctr">
              <a:lnSpc>
                <a:spcPct val="115000"/>
              </a:lnSpc>
              <a:spcBef>
                <a:spcPts val="0"/>
              </a:spcBef>
              <a:spcAft>
                <a:spcPts val="0"/>
              </a:spcAft>
              <a:buNone/>
            </a:pPr>
            <a:r>
              <a:t/>
            </a:r>
            <a:endParaRPr b="1" sz="2400" u="sng">
              <a:highlight>
                <a:srgbClr val="FFFFFF"/>
              </a:highlight>
            </a:endParaRPr>
          </a:p>
          <a:p>
            <a:pPr indent="0" lvl="0" marL="0" marR="101600" rtl="0" algn="ctr">
              <a:lnSpc>
                <a:spcPct val="115000"/>
              </a:lnSpc>
              <a:spcBef>
                <a:spcPts val="0"/>
              </a:spcBef>
              <a:spcAft>
                <a:spcPts val="0"/>
              </a:spcAft>
              <a:buNone/>
            </a:pPr>
            <a:r>
              <a:rPr b="1" lang="en" sz="2400" u="sng">
                <a:highlight>
                  <a:srgbClr val="FFFFFF"/>
                </a:highlight>
              </a:rPr>
              <a:t>March 8th 2022</a:t>
            </a:r>
            <a:endParaRPr b="1" sz="2400" u="sng">
              <a:highlight>
                <a:srgbClr val="FFFFFF"/>
              </a:highlight>
            </a:endParaRPr>
          </a:p>
          <a:p>
            <a:pPr indent="0" lvl="0" marL="0" marR="101600" rtl="0" algn="ctr">
              <a:lnSpc>
                <a:spcPct val="115000"/>
              </a:lnSpc>
              <a:spcBef>
                <a:spcPts val="0"/>
              </a:spcBef>
              <a:spcAft>
                <a:spcPts val="0"/>
              </a:spcAft>
              <a:buNone/>
            </a:pPr>
            <a:r>
              <a:t/>
            </a:r>
            <a:endParaRPr b="1" sz="2400" u="sng">
              <a:highlight>
                <a:srgbClr val="FFFFFF"/>
              </a:highlight>
            </a:endParaRPr>
          </a:p>
          <a:p>
            <a:pPr indent="0" lvl="0" marL="0" marR="101600" rtl="0" algn="ctr">
              <a:lnSpc>
                <a:spcPct val="115000"/>
              </a:lnSpc>
              <a:spcBef>
                <a:spcPts val="0"/>
              </a:spcBef>
              <a:spcAft>
                <a:spcPts val="0"/>
              </a:spcAft>
              <a:buNone/>
            </a:pPr>
            <a:r>
              <a:t/>
            </a:r>
            <a:endParaRPr b="1" sz="2400" u="sng">
              <a:highlight>
                <a:srgbClr val="FFFFFF"/>
              </a:highlight>
            </a:endParaRPr>
          </a:p>
          <a:p>
            <a:pPr indent="0" lvl="0" marL="0" marR="101600" rtl="0" algn="ctr">
              <a:lnSpc>
                <a:spcPct val="115000"/>
              </a:lnSpc>
              <a:spcBef>
                <a:spcPts val="0"/>
              </a:spcBef>
              <a:spcAft>
                <a:spcPts val="0"/>
              </a:spcAft>
              <a:buNone/>
            </a:pPr>
            <a:r>
              <a:rPr b="1" lang="en" sz="2400" u="sng">
                <a:solidFill>
                  <a:srgbClr val="C9211E"/>
                </a:solidFill>
                <a:highlight>
                  <a:srgbClr val="FFFFFF"/>
                </a:highlight>
              </a:rPr>
              <a:t>Action! Please add your comments about the structure and suggest further changes to slide 4 by EOD Wednesday 9th</a:t>
            </a:r>
            <a:endParaRPr b="1" sz="2400" u="sng">
              <a:solidFill>
                <a:srgbClr val="C9211E"/>
              </a:solidFill>
              <a:highlight>
                <a:srgbClr val="FFFFFF"/>
              </a:highlight>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7"/>
          <p:cNvSpPr txBox="1"/>
          <p:nvPr/>
        </p:nvSpPr>
        <p:spPr>
          <a:xfrm>
            <a:off x="454300" y="702125"/>
            <a:ext cx="8030400" cy="4608300"/>
          </a:xfrm>
          <a:prstGeom prst="rect">
            <a:avLst/>
          </a:prstGeom>
          <a:noFill/>
          <a:ln>
            <a:noFill/>
          </a:ln>
        </p:spPr>
        <p:txBody>
          <a:bodyPr anchorCtr="0" anchor="t" bIns="40825" lIns="81625" spcFirstLastPara="1" rIns="81625" wrap="square" tIns="40825">
            <a:noAutofit/>
          </a:bodyPr>
          <a:lstStyle/>
          <a:p>
            <a:pPr indent="0" lvl="0" marL="0" marR="0" rtl="0" algn="l">
              <a:spcBef>
                <a:spcPts val="0"/>
              </a:spcBef>
              <a:spcAft>
                <a:spcPts val="0"/>
              </a:spcAft>
              <a:buNone/>
            </a:pPr>
            <a:r>
              <a:rPr b="0" i="0" lang="en" sz="1600" u="none" cap="none" strike="noStrike">
                <a:solidFill>
                  <a:srgbClr val="000000"/>
                </a:solidFill>
                <a:latin typeface="Arial"/>
                <a:ea typeface="Arial"/>
                <a:cs typeface="Arial"/>
                <a:sym typeface="Arial"/>
              </a:rPr>
              <a:t>Abstract</a:t>
            </a:r>
            <a:endParaRPr b="1" i="1" sz="1600" strike="noStrike">
              <a:solidFill>
                <a:srgbClr val="81ACA6"/>
              </a:solidFill>
              <a:latin typeface="Arial"/>
              <a:ea typeface="Arial"/>
              <a:cs typeface="Arial"/>
              <a:sym typeface="Arial"/>
            </a:endParaRPr>
          </a:p>
          <a:p>
            <a:pPr indent="0" lvl="0" marL="0" marR="0" rtl="0" algn="l">
              <a:spcBef>
                <a:spcPts val="0"/>
              </a:spcBef>
              <a:spcAft>
                <a:spcPts val="0"/>
              </a:spcAft>
              <a:buNone/>
            </a:pPr>
            <a:r>
              <a:rPr b="0" lang="en" sz="1600" strike="noStrike">
                <a:solidFill>
                  <a:srgbClr val="000000"/>
                </a:solidFill>
                <a:latin typeface="Arial"/>
                <a:ea typeface="Arial"/>
                <a:cs typeface="Arial"/>
                <a:sym typeface="Arial"/>
              </a:rPr>
              <a:t>Making open source more inclusive</a:t>
            </a:r>
            <a:endParaRPr b="1" i="1" sz="1600" strike="noStrike">
              <a:solidFill>
                <a:srgbClr val="81ACA6"/>
              </a:solidFill>
              <a:latin typeface="Arial"/>
              <a:ea typeface="Arial"/>
              <a:cs typeface="Arial"/>
              <a:sym typeface="Arial"/>
            </a:endParaRPr>
          </a:p>
          <a:p>
            <a:pPr indent="0" lvl="0" marL="0" marR="0" rtl="0" algn="l">
              <a:spcBef>
                <a:spcPts val="0"/>
              </a:spcBef>
              <a:spcAft>
                <a:spcPts val="0"/>
              </a:spcAft>
              <a:buNone/>
            </a:pPr>
            <a:r>
              <a:rPr b="0" lang="en" sz="1600" strike="noStrike">
                <a:solidFill>
                  <a:srgbClr val="000000"/>
                </a:solidFill>
                <a:latin typeface="Arial"/>
                <a:ea typeface="Arial"/>
                <a:cs typeface="Arial"/>
                <a:sym typeface="Arial"/>
              </a:rPr>
              <a:t>1. Red Hat build of Quarkus</a:t>
            </a:r>
            <a:endParaRPr b="1" i="1" sz="1600" strike="noStrike">
              <a:solidFill>
                <a:srgbClr val="81ACA6"/>
              </a:solidFill>
              <a:latin typeface="Arial"/>
              <a:ea typeface="Arial"/>
              <a:cs typeface="Arial"/>
              <a:sym typeface="Arial"/>
            </a:endParaRPr>
          </a:p>
          <a:p>
            <a:pPr indent="0" lvl="0" marL="0" marR="0" rtl="0" algn="l">
              <a:spcBef>
                <a:spcPts val="0"/>
              </a:spcBef>
              <a:spcAft>
                <a:spcPts val="0"/>
              </a:spcAft>
              <a:buNone/>
            </a:pPr>
            <a:r>
              <a:rPr b="0" lang="en" sz="1600" strike="noStrike">
                <a:solidFill>
                  <a:srgbClr val="000000"/>
                </a:solidFill>
                <a:latin typeface="Arial"/>
                <a:ea typeface="Arial"/>
                <a:cs typeface="Arial"/>
                <a:sym typeface="Arial"/>
              </a:rPr>
              <a:t>2. Quarkus metering labels for Red Hat OpenShift</a:t>
            </a:r>
            <a:endParaRPr b="1" i="1" sz="1600" strike="noStrike">
              <a:solidFill>
                <a:srgbClr val="81ACA6"/>
              </a:solidFill>
              <a:latin typeface="Arial"/>
              <a:ea typeface="Arial"/>
              <a:cs typeface="Arial"/>
              <a:sym typeface="Arial"/>
            </a:endParaRPr>
          </a:p>
          <a:p>
            <a:pPr indent="0" lvl="0" marL="0" marR="0" rtl="0" algn="l">
              <a:spcBef>
                <a:spcPts val="0"/>
              </a:spcBef>
              <a:spcAft>
                <a:spcPts val="0"/>
              </a:spcAft>
              <a:buNone/>
            </a:pPr>
            <a:r>
              <a:rPr b="0" lang="en" sz="1600" strike="noStrike">
                <a:solidFill>
                  <a:srgbClr val="000000"/>
                </a:solidFill>
                <a:latin typeface="Arial"/>
                <a:ea typeface="Arial"/>
                <a:cs typeface="Arial"/>
                <a:sym typeface="Arial"/>
              </a:rPr>
              <a:t>3. New and changed features</a:t>
            </a:r>
            <a:endParaRPr b="1" i="1" sz="1600" strike="noStrike">
              <a:solidFill>
                <a:srgbClr val="81ACA6"/>
              </a:solidFill>
              <a:latin typeface="Arial"/>
              <a:ea typeface="Arial"/>
              <a:cs typeface="Arial"/>
              <a:sym typeface="Arial"/>
            </a:endParaRPr>
          </a:p>
          <a:p>
            <a:pPr indent="0" lvl="0" marL="0" marR="0" rtl="0" algn="l">
              <a:spcBef>
                <a:spcPts val="0"/>
              </a:spcBef>
              <a:spcAft>
                <a:spcPts val="0"/>
              </a:spcAft>
              <a:buNone/>
            </a:pPr>
            <a:r>
              <a:rPr b="0" lang="en" sz="1600" strike="noStrike">
                <a:solidFill>
                  <a:srgbClr val="000000"/>
                </a:solidFill>
                <a:latin typeface="Arial"/>
                <a:ea typeface="Arial"/>
                <a:cs typeface="Arial"/>
                <a:sym typeface="Arial"/>
              </a:rPr>
              <a:t>4. Upgrading your applications from Red Hat build of Quarkus 1.11 to Red Hat build of Quarkus 2.2</a:t>
            </a:r>
            <a:endParaRPr b="1" i="1" sz="1600" strike="noStrike">
              <a:solidFill>
                <a:srgbClr val="81ACA6"/>
              </a:solidFill>
              <a:latin typeface="Arial"/>
              <a:ea typeface="Arial"/>
              <a:cs typeface="Arial"/>
              <a:sym typeface="Arial"/>
            </a:endParaRPr>
          </a:p>
          <a:p>
            <a:pPr indent="0" lvl="0" marL="0" marR="0" rtl="0" algn="l">
              <a:spcBef>
                <a:spcPts val="0"/>
              </a:spcBef>
              <a:spcAft>
                <a:spcPts val="0"/>
              </a:spcAft>
              <a:buNone/>
            </a:pPr>
            <a:r>
              <a:rPr b="0" lang="en" sz="1600" strike="noStrike">
                <a:solidFill>
                  <a:srgbClr val="000000"/>
                </a:solidFill>
                <a:latin typeface="Arial"/>
                <a:ea typeface="Arial"/>
                <a:cs typeface="Arial"/>
                <a:sym typeface="Arial"/>
              </a:rPr>
              <a:t>5. Changes that affect backwards compatibility with Red Hat build of Quarkus 1.11</a:t>
            </a:r>
            <a:endParaRPr b="1" i="1" sz="1600" strike="noStrike">
              <a:solidFill>
                <a:srgbClr val="81ACA6"/>
              </a:solidFill>
              <a:latin typeface="Arial"/>
              <a:ea typeface="Arial"/>
              <a:cs typeface="Arial"/>
              <a:sym typeface="Arial"/>
            </a:endParaRPr>
          </a:p>
          <a:p>
            <a:pPr indent="0" lvl="0" marL="0" marR="0" rtl="0" algn="l">
              <a:spcBef>
                <a:spcPts val="0"/>
              </a:spcBef>
              <a:spcAft>
                <a:spcPts val="0"/>
              </a:spcAft>
              <a:buNone/>
            </a:pPr>
            <a:r>
              <a:rPr b="0" lang="en" sz="1600" strike="noStrike">
                <a:solidFill>
                  <a:srgbClr val="000000"/>
                </a:solidFill>
                <a:latin typeface="Arial"/>
                <a:ea typeface="Arial"/>
                <a:cs typeface="Arial"/>
                <a:sym typeface="Arial"/>
              </a:rPr>
              <a:t>6. Red Hat build of Quarkus supported platforms, configurations, extensions, and dependencies</a:t>
            </a:r>
            <a:endParaRPr b="1" i="1" sz="1600" strike="noStrike">
              <a:solidFill>
                <a:srgbClr val="81ACA6"/>
              </a:solidFill>
              <a:latin typeface="Arial"/>
              <a:ea typeface="Arial"/>
              <a:cs typeface="Arial"/>
              <a:sym typeface="Arial"/>
            </a:endParaRPr>
          </a:p>
          <a:p>
            <a:pPr indent="0" lvl="0" marL="0" marR="0" rtl="0" algn="l">
              <a:spcBef>
                <a:spcPts val="0"/>
              </a:spcBef>
              <a:spcAft>
                <a:spcPts val="0"/>
              </a:spcAft>
              <a:buNone/>
            </a:pPr>
            <a:r>
              <a:rPr b="0" lang="en" sz="1600" strike="noStrike">
                <a:solidFill>
                  <a:srgbClr val="000000"/>
                </a:solidFill>
                <a:latin typeface="Arial"/>
                <a:ea typeface="Arial"/>
                <a:cs typeface="Arial"/>
                <a:sym typeface="Arial"/>
              </a:rPr>
              <a:t>7. Deprecated components and features</a:t>
            </a:r>
            <a:endParaRPr b="1" i="1" sz="1600" strike="noStrike">
              <a:solidFill>
                <a:srgbClr val="81ACA6"/>
              </a:solidFill>
              <a:latin typeface="Arial"/>
              <a:ea typeface="Arial"/>
              <a:cs typeface="Arial"/>
              <a:sym typeface="Arial"/>
            </a:endParaRPr>
          </a:p>
          <a:p>
            <a:pPr indent="0" lvl="0" marL="0" marR="0" rtl="0" algn="l">
              <a:spcBef>
                <a:spcPts val="0"/>
              </a:spcBef>
              <a:spcAft>
                <a:spcPts val="0"/>
              </a:spcAft>
              <a:buNone/>
            </a:pPr>
            <a:r>
              <a:rPr b="0" lang="en" sz="1600" strike="noStrike">
                <a:solidFill>
                  <a:srgbClr val="000000"/>
                </a:solidFill>
                <a:latin typeface="Arial"/>
                <a:ea typeface="Arial"/>
                <a:cs typeface="Arial"/>
                <a:sym typeface="Arial"/>
              </a:rPr>
              <a:t>8. Technology preview</a:t>
            </a:r>
            <a:endParaRPr b="1" i="1" sz="1600" strike="noStrike">
              <a:solidFill>
                <a:srgbClr val="81ACA6"/>
              </a:solidFill>
              <a:latin typeface="Arial"/>
              <a:ea typeface="Arial"/>
              <a:cs typeface="Arial"/>
              <a:sym typeface="Arial"/>
            </a:endParaRPr>
          </a:p>
          <a:p>
            <a:pPr indent="0" lvl="0" marL="0" marR="0" rtl="0" algn="l">
              <a:spcBef>
                <a:spcPts val="0"/>
              </a:spcBef>
              <a:spcAft>
                <a:spcPts val="0"/>
              </a:spcAft>
              <a:buNone/>
            </a:pPr>
            <a:r>
              <a:rPr b="0" lang="en" sz="1600" strike="noStrike">
                <a:solidFill>
                  <a:srgbClr val="000000"/>
                </a:solidFill>
                <a:latin typeface="Arial"/>
                <a:ea typeface="Arial"/>
                <a:cs typeface="Arial"/>
                <a:sym typeface="Arial"/>
              </a:rPr>
              <a:t>9. Known issues</a:t>
            </a:r>
            <a:endParaRPr b="1" i="1" sz="1600" strike="noStrike">
              <a:solidFill>
                <a:srgbClr val="81ACA6"/>
              </a:solidFill>
              <a:latin typeface="Arial"/>
              <a:ea typeface="Arial"/>
              <a:cs typeface="Arial"/>
              <a:sym typeface="Arial"/>
            </a:endParaRPr>
          </a:p>
          <a:p>
            <a:pPr indent="0" lvl="0" marL="0" marR="0" rtl="0" algn="l">
              <a:spcBef>
                <a:spcPts val="0"/>
              </a:spcBef>
              <a:spcAft>
                <a:spcPts val="0"/>
              </a:spcAft>
              <a:buNone/>
            </a:pPr>
            <a:r>
              <a:rPr b="0" lang="en" sz="1600" strike="noStrike">
                <a:solidFill>
                  <a:srgbClr val="000000"/>
                </a:solidFill>
                <a:latin typeface="Arial"/>
                <a:ea typeface="Arial"/>
                <a:cs typeface="Arial"/>
                <a:sym typeface="Arial"/>
              </a:rPr>
              <a:t>10. Other fixes</a:t>
            </a:r>
            <a:endParaRPr b="1" i="1" sz="1600" strike="noStrike">
              <a:solidFill>
                <a:srgbClr val="81ACA6"/>
              </a:solidFill>
              <a:latin typeface="Arial"/>
              <a:ea typeface="Arial"/>
              <a:cs typeface="Arial"/>
              <a:sym typeface="Arial"/>
            </a:endParaRPr>
          </a:p>
          <a:p>
            <a:pPr indent="0" lvl="0" marL="0" marR="0" rtl="0" algn="l">
              <a:spcBef>
                <a:spcPts val="0"/>
              </a:spcBef>
              <a:spcAft>
                <a:spcPts val="0"/>
              </a:spcAft>
              <a:buNone/>
            </a:pPr>
            <a:r>
              <a:rPr b="0" lang="en" sz="1600" strike="noStrike">
                <a:solidFill>
                  <a:srgbClr val="000000"/>
                </a:solidFill>
                <a:latin typeface="Arial"/>
                <a:ea typeface="Arial"/>
                <a:cs typeface="Arial"/>
                <a:sym typeface="Arial"/>
              </a:rPr>
              <a:t>      10.1. Security fixes</a:t>
            </a:r>
            <a:endParaRPr b="1" i="1" sz="1600" strike="noStrike">
              <a:solidFill>
                <a:srgbClr val="81ACA6"/>
              </a:solidFill>
              <a:latin typeface="Arial"/>
              <a:ea typeface="Arial"/>
              <a:cs typeface="Arial"/>
              <a:sym typeface="Arial"/>
            </a:endParaRPr>
          </a:p>
          <a:p>
            <a:pPr indent="0" lvl="0" marL="0" marR="0" rtl="0" algn="l">
              <a:spcBef>
                <a:spcPts val="0"/>
              </a:spcBef>
              <a:spcAft>
                <a:spcPts val="0"/>
              </a:spcAft>
              <a:buNone/>
            </a:pPr>
            <a:r>
              <a:rPr b="0" lang="en" sz="1600" strike="noStrike">
                <a:solidFill>
                  <a:srgbClr val="000000"/>
                </a:solidFill>
                <a:latin typeface="Arial"/>
                <a:ea typeface="Arial"/>
                <a:cs typeface="Arial"/>
                <a:sym typeface="Arial"/>
              </a:rPr>
              <a:t>      10.2. Resolved issues</a:t>
            </a:r>
            <a:endParaRPr b="1" i="1" sz="1600" strike="noStrike">
              <a:solidFill>
                <a:srgbClr val="81ACA6"/>
              </a:solidFill>
              <a:latin typeface="Arial"/>
              <a:ea typeface="Arial"/>
              <a:cs typeface="Arial"/>
              <a:sym typeface="Arial"/>
            </a:endParaRPr>
          </a:p>
          <a:p>
            <a:pPr indent="0" lvl="0" marL="0" marR="0" rtl="0" algn="l">
              <a:spcBef>
                <a:spcPts val="0"/>
              </a:spcBef>
              <a:spcAft>
                <a:spcPts val="0"/>
              </a:spcAft>
              <a:buNone/>
            </a:pPr>
            <a:r>
              <a:rPr b="0" lang="en" sz="1600" strike="noStrike">
                <a:solidFill>
                  <a:srgbClr val="000000"/>
                </a:solidFill>
                <a:latin typeface="Arial"/>
                <a:ea typeface="Arial"/>
                <a:cs typeface="Arial"/>
                <a:sym typeface="Arial"/>
              </a:rPr>
              <a:t>11. Advisories related to this release</a:t>
            </a:r>
            <a:endParaRPr b="1" i="1" sz="1600" strike="noStrike">
              <a:solidFill>
                <a:srgbClr val="81ACA6"/>
              </a:solidFill>
              <a:latin typeface="Arial"/>
              <a:ea typeface="Arial"/>
              <a:cs typeface="Arial"/>
              <a:sym typeface="Arial"/>
            </a:endParaRPr>
          </a:p>
          <a:p>
            <a:pPr indent="0" lvl="0" marL="0" marR="0" rtl="0" algn="l">
              <a:spcBef>
                <a:spcPts val="0"/>
              </a:spcBef>
              <a:spcAft>
                <a:spcPts val="0"/>
              </a:spcAft>
              <a:buNone/>
            </a:pPr>
            <a:r>
              <a:rPr b="0" lang="en" sz="1600" strike="noStrike">
                <a:solidFill>
                  <a:srgbClr val="000000"/>
                </a:solidFill>
                <a:latin typeface="Arial"/>
                <a:ea typeface="Arial"/>
                <a:cs typeface="Arial"/>
                <a:sym typeface="Arial"/>
              </a:rPr>
              <a:t>Legal Notices for Trademarks</a:t>
            </a:r>
            <a:endParaRPr b="1" i="1" sz="1600" strike="noStrike">
              <a:solidFill>
                <a:srgbClr val="81ACA6"/>
              </a:solidFill>
              <a:latin typeface="Arial"/>
              <a:ea typeface="Arial"/>
              <a:cs typeface="Arial"/>
              <a:sym typeface="Arial"/>
            </a:endParaRPr>
          </a:p>
        </p:txBody>
      </p:sp>
      <p:sp>
        <p:nvSpPr>
          <p:cNvPr id="114" name="Google Shape;114;p27"/>
          <p:cNvSpPr txBox="1"/>
          <p:nvPr/>
        </p:nvSpPr>
        <p:spPr>
          <a:xfrm>
            <a:off x="326551" y="444746"/>
            <a:ext cx="7771800" cy="314100"/>
          </a:xfrm>
          <a:prstGeom prst="rect">
            <a:avLst/>
          </a:prstGeom>
          <a:noFill/>
          <a:ln>
            <a:noFill/>
          </a:ln>
        </p:spPr>
        <p:txBody>
          <a:bodyPr anchorCtr="0" anchor="t" bIns="40825" lIns="81625" spcFirstLastPara="1" rIns="81625" wrap="square" tIns="40825">
            <a:noAutofit/>
          </a:bodyPr>
          <a:lstStyle/>
          <a:p>
            <a:pPr indent="0" lvl="0" marL="0" marR="0" rtl="0" algn="l">
              <a:spcBef>
                <a:spcPts val="0"/>
              </a:spcBef>
              <a:spcAft>
                <a:spcPts val="0"/>
              </a:spcAft>
              <a:buNone/>
            </a:pPr>
            <a:r>
              <a:rPr b="1" lang="en" sz="1600" strike="noStrike">
                <a:solidFill>
                  <a:srgbClr val="000000"/>
                </a:solidFill>
                <a:latin typeface="Arial"/>
                <a:ea typeface="Arial"/>
                <a:cs typeface="Arial"/>
                <a:sym typeface="Arial"/>
              </a:rPr>
              <a:t>Release Notes for Red Hat build of Quarkus 2.2</a:t>
            </a:r>
            <a:endParaRPr b="1" i="1" sz="1600" strike="noStrike">
              <a:solidFill>
                <a:srgbClr val="81ACA6"/>
              </a:solidFill>
              <a:latin typeface="Arial"/>
              <a:ea typeface="Arial"/>
              <a:cs typeface="Arial"/>
              <a:sym typeface="Arial"/>
            </a:endParaRPr>
          </a:p>
        </p:txBody>
      </p:sp>
      <p:sp>
        <p:nvSpPr>
          <p:cNvPr id="115" name="Google Shape;115;p27"/>
          <p:cNvSpPr txBox="1"/>
          <p:nvPr/>
        </p:nvSpPr>
        <p:spPr>
          <a:xfrm>
            <a:off x="195931" y="130616"/>
            <a:ext cx="7771918" cy="314131"/>
          </a:xfrm>
          <a:prstGeom prst="rect">
            <a:avLst/>
          </a:prstGeom>
          <a:noFill/>
          <a:ln>
            <a:noFill/>
          </a:ln>
        </p:spPr>
        <p:txBody>
          <a:bodyPr anchorCtr="0" anchor="t" bIns="40825" lIns="81625" spcFirstLastPara="1" rIns="81625" wrap="square" tIns="40825">
            <a:noAutofit/>
          </a:bodyPr>
          <a:lstStyle/>
          <a:p>
            <a:pPr indent="0" lvl="0" marL="0" marR="0" rtl="0" algn="l">
              <a:spcBef>
                <a:spcPts val="0"/>
              </a:spcBef>
              <a:spcAft>
                <a:spcPts val="0"/>
              </a:spcAft>
              <a:buNone/>
            </a:pPr>
            <a:r>
              <a:rPr b="1" i="1" lang="en" sz="1600" strike="noStrike">
                <a:solidFill>
                  <a:srgbClr val="81ACA6"/>
                </a:solidFill>
                <a:latin typeface="Arial"/>
                <a:ea typeface="Arial"/>
                <a:cs typeface="Arial"/>
                <a:sym typeface="Arial"/>
              </a:rPr>
              <a:t>Current Content Structure for Assembly</a:t>
            </a:r>
            <a:endParaRPr b="1" i="1" sz="1600" strike="noStrike">
              <a:solidFill>
                <a:srgbClr val="81ACA6"/>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28"/>
          <p:cNvSpPr txBox="1"/>
          <p:nvPr/>
        </p:nvSpPr>
        <p:spPr>
          <a:xfrm>
            <a:off x="398874" y="829681"/>
            <a:ext cx="8124300" cy="4269000"/>
          </a:xfrm>
          <a:prstGeom prst="rect">
            <a:avLst/>
          </a:prstGeom>
          <a:noFill/>
          <a:ln>
            <a:noFill/>
          </a:ln>
        </p:spPr>
        <p:txBody>
          <a:bodyPr anchorCtr="0" anchor="t" bIns="40825" lIns="81625" spcFirstLastPara="1" rIns="81625" wrap="square" tIns="40825">
            <a:noAutofit/>
          </a:bodyPr>
          <a:lstStyle/>
          <a:p>
            <a:pPr indent="0" lvl="0" marL="0" marR="0" rtl="0" algn="l">
              <a:spcBef>
                <a:spcPts val="0"/>
              </a:spcBef>
              <a:spcAft>
                <a:spcPts val="0"/>
              </a:spcAft>
              <a:buNone/>
            </a:pPr>
            <a:r>
              <a:rPr b="0" lang="en" sz="1100" strike="noStrike">
                <a:solidFill>
                  <a:srgbClr val="000000"/>
                </a:solidFill>
                <a:latin typeface="Arial"/>
                <a:ea typeface="Arial"/>
                <a:cs typeface="Arial"/>
                <a:sym typeface="Arial"/>
              </a:rPr>
              <a:t>Abstract</a:t>
            </a:r>
            <a:endParaRPr b="1" i="1" sz="1100" strike="noStrike">
              <a:solidFill>
                <a:srgbClr val="81ACA6"/>
              </a:solidFill>
              <a:latin typeface="Arial"/>
              <a:ea typeface="Arial"/>
              <a:cs typeface="Arial"/>
              <a:sym typeface="Arial"/>
            </a:endParaRPr>
          </a:p>
          <a:p>
            <a:pPr indent="0" lvl="0" marL="0" marR="0" rtl="0" algn="l">
              <a:spcBef>
                <a:spcPts val="0"/>
              </a:spcBef>
              <a:spcAft>
                <a:spcPts val="0"/>
              </a:spcAft>
              <a:buNone/>
            </a:pPr>
            <a:r>
              <a:rPr b="0" lang="en" sz="1100" strike="noStrike">
                <a:solidFill>
                  <a:srgbClr val="000000"/>
                </a:solidFill>
                <a:latin typeface="Arial"/>
                <a:ea typeface="Arial"/>
                <a:cs typeface="Arial"/>
                <a:sym typeface="Arial"/>
              </a:rPr>
              <a:t>Making open source more inclusive</a:t>
            </a:r>
            <a:endParaRPr b="1" i="1" sz="11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b="0" lang="en" sz="1100" strike="noStrike">
                <a:solidFill>
                  <a:srgbClr val="000000"/>
                </a:solidFill>
                <a:latin typeface="Arial"/>
                <a:ea typeface="Arial"/>
                <a:cs typeface="Arial"/>
                <a:sym typeface="Arial"/>
              </a:rPr>
              <a:t>1. </a:t>
            </a:r>
            <a:r>
              <a:rPr b="0" lang="en" sz="1100" strike="sngStrike">
                <a:solidFill>
                  <a:srgbClr val="000000"/>
                </a:solidFill>
                <a:latin typeface="Arial"/>
                <a:ea typeface="Arial"/>
                <a:cs typeface="Arial"/>
                <a:sym typeface="Arial"/>
              </a:rPr>
              <a:t>Red Hat build of Quarkus</a:t>
            </a:r>
            <a:r>
              <a:rPr b="0" lang="en" sz="1100" strike="noStrike">
                <a:solidFill>
                  <a:srgbClr val="00A933"/>
                </a:solidFill>
                <a:latin typeface="Arial"/>
                <a:ea typeface="Arial"/>
                <a:cs typeface="Arial"/>
                <a:sym typeface="Arial"/>
              </a:rPr>
              <a:t>About this release</a:t>
            </a:r>
            <a:endParaRPr b="1" i="1" sz="11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b="0" lang="en" sz="1100" strike="noStrike">
                <a:solidFill>
                  <a:srgbClr val="BF0041"/>
                </a:solidFill>
                <a:latin typeface="Arial"/>
                <a:ea typeface="Arial"/>
                <a:cs typeface="Arial"/>
                <a:sym typeface="Arial"/>
              </a:rPr>
              <a:t>3.</a:t>
            </a:r>
            <a:r>
              <a:rPr b="0" lang="en" sz="1100" strike="noStrike">
                <a:solidFill>
                  <a:srgbClr val="000000"/>
                </a:solidFill>
                <a:latin typeface="Arial"/>
                <a:ea typeface="Arial"/>
                <a:cs typeface="Arial"/>
                <a:sym typeface="Arial"/>
              </a:rPr>
              <a:t> </a:t>
            </a:r>
            <a:r>
              <a:rPr b="0" lang="en" sz="1100" strike="noStrike">
                <a:solidFill>
                  <a:srgbClr val="00A933"/>
                </a:solidFill>
                <a:latin typeface="Arial"/>
                <a:ea typeface="Arial"/>
                <a:cs typeface="Arial"/>
                <a:sym typeface="Arial"/>
              </a:rPr>
              <a:t>2.</a:t>
            </a:r>
            <a:r>
              <a:rPr b="0" lang="en" sz="1100" strike="noStrike">
                <a:solidFill>
                  <a:srgbClr val="000000"/>
                </a:solidFill>
                <a:latin typeface="Arial"/>
                <a:ea typeface="Arial"/>
                <a:cs typeface="Arial"/>
                <a:sym typeface="Arial"/>
              </a:rPr>
              <a:t> </a:t>
            </a:r>
            <a:r>
              <a:rPr b="0" lang="en" sz="1100" strike="sngStrike">
                <a:solidFill>
                  <a:srgbClr val="000000"/>
                </a:solidFill>
                <a:latin typeface="Arial"/>
                <a:ea typeface="Arial"/>
                <a:cs typeface="Arial"/>
                <a:sym typeface="Arial"/>
              </a:rPr>
              <a:t>New and changed features</a:t>
            </a:r>
            <a:r>
              <a:rPr b="0" lang="en" sz="1100" strike="noStrike">
                <a:solidFill>
                  <a:srgbClr val="00A933"/>
                </a:solidFill>
                <a:latin typeface="Arial"/>
                <a:ea typeface="Arial"/>
                <a:cs typeface="Arial"/>
                <a:sym typeface="Arial"/>
              </a:rPr>
              <a:t>New features, enhancements, and technical changes</a:t>
            </a:r>
            <a:endParaRPr b="1" i="1" sz="11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b="0" lang="en" sz="1100" strike="noStrike">
                <a:solidFill>
                  <a:srgbClr val="00A933"/>
                </a:solidFill>
                <a:latin typeface="Arial"/>
                <a:ea typeface="Arial"/>
                <a:cs typeface="Arial"/>
                <a:sym typeface="Arial"/>
              </a:rPr>
              <a:t>	2.1 &lt;Category&gt;</a:t>
            </a:r>
            <a:endParaRPr b="1" i="1" sz="11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b="0" lang="en" sz="1100" strike="noStrike">
                <a:solidFill>
                  <a:srgbClr val="00A933"/>
                </a:solidFill>
                <a:latin typeface="Arial"/>
                <a:ea typeface="Arial"/>
                <a:cs typeface="Arial"/>
                <a:sym typeface="Arial"/>
              </a:rPr>
              <a:t>	2.2 &lt;Category&gt;</a:t>
            </a:r>
            <a:endParaRPr b="1" i="1" sz="11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b="0" lang="en" sz="1100" strike="noStrike">
                <a:solidFill>
                  <a:srgbClr val="00A933"/>
                </a:solidFill>
                <a:latin typeface="Arial"/>
                <a:ea typeface="Arial"/>
                <a:cs typeface="Arial"/>
                <a:sym typeface="Arial"/>
              </a:rPr>
              <a:t>	3.</a:t>
            </a:r>
            <a:r>
              <a:rPr lang="en" sz="1100">
                <a:solidFill>
                  <a:srgbClr val="00A933"/>
                </a:solidFill>
              </a:rPr>
              <a:t>3 </a:t>
            </a:r>
            <a:r>
              <a:rPr b="0" lang="en" sz="1100" strike="noStrike">
                <a:solidFill>
                  <a:srgbClr val="00A933"/>
                </a:solidFill>
                <a:latin typeface="Arial"/>
                <a:ea typeface="Arial"/>
                <a:cs typeface="Arial"/>
                <a:sym typeface="Arial"/>
              </a:rPr>
              <a:t>&lt;Category&gt;</a:t>
            </a:r>
            <a:endParaRPr b="1" i="1" sz="11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b="0" lang="en" sz="1100" strike="noStrike">
                <a:solidFill>
                  <a:srgbClr val="00A933"/>
                </a:solidFill>
                <a:latin typeface="Arial"/>
                <a:ea typeface="Arial"/>
                <a:cs typeface="Arial"/>
                <a:sym typeface="Arial"/>
              </a:rPr>
              <a:t>	3.4 &lt;Category&gt;</a:t>
            </a:r>
            <a:endParaRPr b="1" i="1" sz="11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b="0" lang="en" sz="1100" strike="sngStrike">
                <a:solidFill>
                  <a:srgbClr val="C9211E"/>
                </a:solidFill>
                <a:latin typeface="Arial"/>
                <a:ea typeface="Arial"/>
                <a:cs typeface="Arial"/>
                <a:sym typeface="Arial"/>
              </a:rPr>
              <a:t>6. </a:t>
            </a:r>
            <a:r>
              <a:rPr b="0" lang="en" sz="1100" strike="noStrike">
                <a:solidFill>
                  <a:srgbClr val="00A933"/>
                </a:solidFill>
                <a:latin typeface="Arial"/>
                <a:ea typeface="Arial"/>
                <a:cs typeface="Arial"/>
                <a:sym typeface="Arial"/>
              </a:rPr>
              <a:t>3. </a:t>
            </a:r>
            <a:r>
              <a:rPr b="0" lang="en" sz="1100" strike="sngStrike">
                <a:solidFill>
                  <a:srgbClr val="C9211E"/>
                </a:solidFill>
                <a:latin typeface="Arial"/>
                <a:ea typeface="Arial"/>
                <a:cs typeface="Arial"/>
                <a:sym typeface="Arial"/>
              </a:rPr>
              <a:t>Red Hat build of Quarkus supported platforms, configurations, extensions, and dependencies</a:t>
            </a:r>
            <a:r>
              <a:rPr b="0" lang="en" sz="1100" strike="noStrike">
                <a:solidFill>
                  <a:srgbClr val="00A933"/>
                </a:solidFill>
                <a:latin typeface="Arial"/>
                <a:ea typeface="Arial"/>
                <a:cs typeface="Arial"/>
                <a:sym typeface="Arial"/>
              </a:rPr>
              <a:t>Support &amp; compatibility</a:t>
            </a:r>
            <a:endParaRPr b="1" i="1" sz="11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b="0" lang="en" sz="1100" strike="sngStrike">
                <a:solidFill>
                  <a:srgbClr val="C9211E"/>
                </a:solidFill>
                <a:latin typeface="Arial"/>
                <a:ea typeface="Arial"/>
                <a:cs typeface="Arial"/>
                <a:sym typeface="Arial"/>
              </a:rPr>
              <a:t>7</a:t>
            </a:r>
            <a:r>
              <a:rPr b="0" lang="en" sz="1100" strike="noStrike">
                <a:solidFill>
                  <a:srgbClr val="000000"/>
                </a:solidFill>
                <a:latin typeface="Arial"/>
                <a:ea typeface="Arial"/>
                <a:cs typeface="Arial"/>
                <a:sym typeface="Arial"/>
              </a:rPr>
              <a:t>. </a:t>
            </a:r>
            <a:r>
              <a:rPr b="0" lang="en" sz="1100" strike="noStrike">
                <a:solidFill>
                  <a:srgbClr val="00A933"/>
                </a:solidFill>
                <a:latin typeface="Arial"/>
                <a:ea typeface="Arial"/>
                <a:cs typeface="Arial"/>
                <a:sym typeface="Arial"/>
              </a:rPr>
              <a:t>4. </a:t>
            </a:r>
            <a:r>
              <a:rPr b="0" lang="en" sz="1100" strike="noStrike">
                <a:solidFill>
                  <a:srgbClr val="000000"/>
                </a:solidFill>
                <a:latin typeface="Arial"/>
                <a:ea typeface="Arial"/>
                <a:cs typeface="Arial"/>
                <a:sym typeface="Arial"/>
              </a:rPr>
              <a:t>Deprecated components and features</a:t>
            </a:r>
            <a:endParaRPr b="1" i="1" sz="11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b="0" lang="en" sz="1100" strike="sngStrike">
                <a:solidFill>
                  <a:srgbClr val="C9211E"/>
                </a:solidFill>
                <a:latin typeface="Arial"/>
                <a:ea typeface="Arial"/>
                <a:cs typeface="Arial"/>
                <a:sym typeface="Arial"/>
              </a:rPr>
              <a:t>8.</a:t>
            </a:r>
            <a:r>
              <a:rPr b="0" lang="en" sz="1100" strike="noStrike">
                <a:solidFill>
                  <a:srgbClr val="00A933"/>
                </a:solidFill>
                <a:latin typeface="Arial"/>
                <a:ea typeface="Arial"/>
                <a:cs typeface="Arial"/>
                <a:sym typeface="Arial"/>
              </a:rPr>
              <a:t> 5. </a:t>
            </a:r>
            <a:r>
              <a:rPr b="0" lang="en" sz="1100" strike="noStrike">
                <a:solidFill>
                  <a:srgbClr val="000000"/>
                </a:solidFill>
                <a:latin typeface="Arial"/>
                <a:ea typeface="Arial"/>
                <a:cs typeface="Arial"/>
                <a:sym typeface="Arial"/>
              </a:rPr>
              <a:t>Technology preview</a:t>
            </a:r>
            <a:endParaRPr b="1" i="1" sz="11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b="0" lang="en" sz="1100" strike="sngStrike">
                <a:solidFill>
                  <a:srgbClr val="BF0041"/>
                </a:solidFill>
                <a:latin typeface="Arial"/>
                <a:ea typeface="Arial"/>
                <a:cs typeface="Arial"/>
                <a:sym typeface="Arial"/>
              </a:rPr>
              <a:t>4.</a:t>
            </a:r>
            <a:r>
              <a:rPr b="0" lang="en" sz="1100" strike="noStrike">
                <a:solidFill>
                  <a:srgbClr val="00A933"/>
                </a:solidFill>
                <a:latin typeface="Arial"/>
                <a:ea typeface="Arial"/>
                <a:cs typeface="Arial"/>
                <a:sym typeface="Arial"/>
              </a:rPr>
              <a:t> </a:t>
            </a:r>
            <a:r>
              <a:rPr b="0" lang="en" sz="1100" strike="noStrike">
                <a:solidFill>
                  <a:srgbClr val="000000"/>
                </a:solidFill>
                <a:latin typeface="Arial"/>
                <a:ea typeface="Arial"/>
                <a:cs typeface="Arial"/>
                <a:sym typeface="Arial"/>
              </a:rPr>
              <a:t> </a:t>
            </a:r>
            <a:r>
              <a:rPr b="0" lang="en" sz="1100" strike="sngStrike">
                <a:solidFill>
                  <a:srgbClr val="C9211E"/>
                </a:solidFill>
                <a:latin typeface="Arial"/>
                <a:ea typeface="Arial"/>
                <a:cs typeface="Arial"/>
                <a:sym typeface="Arial"/>
              </a:rPr>
              <a:t>Red Hat build of Quarkus 1.11 to Red Hat build of Quarkus 2.2 </a:t>
            </a:r>
            <a:r>
              <a:rPr b="0" lang="en" sz="1100" strike="noStrike">
                <a:solidFill>
                  <a:srgbClr val="00A933"/>
                </a:solidFill>
                <a:latin typeface="Arial"/>
                <a:ea typeface="Arial"/>
                <a:cs typeface="Arial"/>
                <a:sym typeface="Arial"/>
              </a:rPr>
              <a:t>(combine with next section and move procedures into the migration or upgrade guide</a:t>
            </a:r>
            <a:endParaRPr b="1" i="1" sz="1100" strike="noStrike">
              <a:solidFill>
                <a:srgbClr val="81ACA6"/>
              </a:solidFill>
              <a:latin typeface="Arial"/>
              <a:ea typeface="Arial"/>
              <a:cs typeface="Arial"/>
              <a:sym typeface="Arial"/>
            </a:endParaRPr>
          </a:p>
          <a:p>
            <a:pPr indent="0" lvl="0" marL="0" marR="0" rtl="0" algn="l">
              <a:spcBef>
                <a:spcPts val="0"/>
              </a:spcBef>
              <a:spcAft>
                <a:spcPts val="0"/>
              </a:spcAft>
              <a:buNone/>
            </a:pPr>
            <a:r>
              <a:rPr b="0" lang="en" sz="1100" strike="sngStrike">
                <a:solidFill>
                  <a:srgbClr val="C9211E"/>
                </a:solidFill>
                <a:latin typeface="Arial"/>
                <a:ea typeface="Arial"/>
                <a:cs typeface="Arial"/>
                <a:sym typeface="Arial"/>
              </a:rPr>
              <a:t>5.</a:t>
            </a:r>
            <a:r>
              <a:rPr b="0" lang="en" sz="1100" strike="noStrike">
                <a:solidFill>
                  <a:srgbClr val="000000"/>
                </a:solidFill>
                <a:latin typeface="Arial"/>
                <a:ea typeface="Arial"/>
                <a:cs typeface="Arial"/>
                <a:sym typeface="Arial"/>
              </a:rPr>
              <a:t> </a:t>
            </a:r>
            <a:r>
              <a:rPr b="0" lang="en" sz="1100" strike="noStrike">
                <a:solidFill>
                  <a:srgbClr val="00A933"/>
                </a:solidFill>
                <a:latin typeface="Arial"/>
                <a:ea typeface="Arial"/>
                <a:cs typeface="Arial"/>
                <a:sym typeface="Arial"/>
              </a:rPr>
              <a:t>6. Changes that affect backwards compatibility </a:t>
            </a:r>
            <a:r>
              <a:rPr b="0" lang="en" sz="1100" strike="sngStrike">
                <a:solidFill>
                  <a:srgbClr val="C9211E"/>
                </a:solidFill>
                <a:latin typeface="Arial"/>
                <a:ea typeface="Arial"/>
                <a:cs typeface="Arial"/>
                <a:sym typeface="Arial"/>
              </a:rPr>
              <a:t>Changes that affect backwards compatibility with Red Hat build of Quarkus 1.11</a:t>
            </a:r>
            <a:endParaRPr b="1" i="1" sz="11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b="0" lang="en" sz="1100" strike="sngStrike">
                <a:solidFill>
                  <a:srgbClr val="BF0041"/>
                </a:solidFill>
                <a:latin typeface="Arial"/>
                <a:ea typeface="Arial"/>
                <a:cs typeface="Arial"/>
                <a:sym typeface="Arial"/>
              </a:rPr>
              <a:t>10.</a:t>
            </a:r>
            <a:r>
              <a:rPr b="0" lang="en" sz="1100" strike="noStrike">
                <a:solidFill>
                  <a:srgbClr val="00A933"/>
                </a:solidFill>
                <a:latin typeface="Arial"/>
                <a:ea typeface="Arial"/>
                <a:cs typeface="Arial"/>
                <a:sym typeface="Arial"/>
              </a:rPr>
              <a:t>7.</a:t>
            </a:r>
            <a:r>
              <a:rPr b="0" lang="en" sz="1100" strike="sngStrike">
                <a:solidFill>
                  <a:srgbClr val="BF0041"/>
                </a:solidFill>
                <a:latin typeface="Arial"/>
                <a:ea typeface="Arial"/>
                <a:cs typeface="Arial"/>
                <a:sym typeface="Arial"/>
              </a:rPr>
              <a:t>Other fixes </a:t>
            </a:r>
            <a:r>
              <a:rPr b="0" lang="en" sz="1100" strike="noStrike">
                <a:solidFill>
                  <a:srgbClr val="00A933"/>
                </a:solidFill>
                <a:latin typeface="Arial"/>
                <a:ea typeface="Arial"/>
                <a:cs typeface="Arial"/>
                <a:sym typeface="Arial"/>
              </a:rPr>
              <a:t>Bug fixes:</a:t>
            </a:r>
            <a:endParaRPr b="1" i="1" sz="11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b="0" lang="en" sz="1100" strike="noStrike">
                <a:solidFill>
                  <a:srgbClr val="00A933"/>
                </a:solidFill>
                <a:latin typeface="Arial"/>
                <a:ea typeface="Arial"/>
                <a:cs typeface="Arial"/>
                <a:sym typeface="Arial"/>
              </a:rPr>
              <a:t>    </a:t>
            </a:r>
            <a:r>
              <a:rPr lang="en" sz="1100">
                <a:solidFill>
                  <a:srgbClr val="00A933"/>
                </a:solidFill>
              </a:rPr>
              <a:t>	</a:t>
            </a:r>
            <a:r>
              <a:rPr b="0" lang="en" sz="1100" strike="noStrike">
                <a:solidFill>
                  <a:srgbClr val="00A933"/>
                </a:solidFill>
                <a:latin typeface="Arial"/>
                <a:ea typeface="Arial"/>
                <a:cs typeface="Arial"/>
                <a:sym typeface="Arial"/>
              </a:rPr>
              <a:t>7.1.</a:t>
            </a:r>
            <a:r>
              <a:rPr b="0" lang="en" sz="1100" strike="noStrike">
                <a:solidFill>
                  <a:srgbClr val="000000"/>
                </a:solidFill>
                <a:latin typeface="Arial"/>
                <a:ea typeface="Arial"/>
                <a:cs typeface="Arial"/>
                <a:sym typeface="Arial"/>
              </a:rPr>
              <a:t>Security fixes</a:t>
            </a:r>
            <a:endParaRPr b="1" i="1" sz="11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b="0" lang="en" sz="1100" strike="noStrike">
                <a:solidFill>
                  <a:srgbClr val="00A933"/>
                </a:solidFill>
                <a:latin typeface="Arial"/>
                <a:ea typeface="Arial"/>
                <a:cs typeface="Arial"/>
                <a:sym typeface="Arial"/>
              </a:rPr>
              <a:t>    	7.2 </a:t>
            </a:r>
            <a:r>
              <a:rPr b="0" lang="en" sz="1100" strike="sngStrike">
                <a:solidFill>
                  <a:srgbClr val="BF0041"/>
                </a:solidFill>
                <a:latin typeface="Arial"/>
                <a:ea typeface="Arial"/>
                <a:cs typeface="Arial"/>
                <a:sym typeface="Arial"/>
              </a:rPr>
              <a:t>Resolved issues</a:t>
            </a:r>
            <a:r>
              <a:rPr b="0" lang="en" sz="1100" strike="noStrike">
                <a:solidFill>
                  <a:srgbClr val="00A933"/>
                </a:solidFill>
                <a:latin typeface="Arial"/>
                <a:ea typeface="Arial"/>
                <a:cs typeface="Arial"/>
                <a:sym typeface="Arial"/>
              </a:rPr>
              <a:t> &lt;Another Category&gt; fixes</a:t>
            </a:r>
            <a:endParaRPr b="1" i="1" sz="11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b="0" lang="en" sz="1100" strike="noStrike">
                <a:solidFill>
                  <a:srgbClr val="00A933"/>
                </a:solidFill>
                <a:latin typeface="Arial"/>
                <a:ea typeface="Arial"/>
                <a:cs typeface="Arial"/>
                <a:sym typeface="Arial"/>
              </a:rPr>
              <a:t>    	7.3.&lt;Another Category&gt; fixes</a:t>
            </a:r>
            <a:endParaRPr b="1" i="1" sz="1100" strike="noStrike">
              <a:solidFill>
                <a:srgbClr val="81ACA6"/>
              </a:solidFill>
              <a:latin typeface="Arial"/>
              <a:ea typeface="Arial"/>
              <a:cs typeface="Arial"/>
              <a:sym typeface="Arial"/>
            </a:endParaRPr>
          </a:p>
          <a:p>
            <a:pPr indent="457200" lvl="0" marL="0" marR="0" rtl="0" algn="l">
              <a:lnSpc>
                <a:spcPct val="100000"/>
              </a:lnSpc>
              <a:spcBef>
                <a:spcPts val="0"/>
              </a:spcBef>
              <a:spcAft>
                <a:spcPts val="0"/>
              </a:spcAft>
              <a:buNone/>
            </a:pPr>
            <a:r>
              <a:rPr b="0" lang="en" sz="1100" strike="noStrike">
                <a:solidFill>
                  <a:srgbClr val="00A933"/>
                </a:solidFill>
                <a:latin typeface="Arial"/>
                <a:ea typeface="Arial"/>
                <a:cs typeface="Arial"/>
                <a:sym typeface="Arial"/>
              </a:rPr>
              <a:t>….</a:t>
            </a:r>
            <a:endParaRPr b="1" i="1" sz="11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b="0" lang="en" sz="1100" strike="sngStrike">
                <a:solidFill>
                  <a:srgbClr val="BF0041"/>
                </a:solidFill>
                <a:latin typeface="Arial"/>
                <a:ea typeface="Arial"/>
                <a:cs typeface="Arial"/>
                <a:sym typeface="Arial"/>
              </a:rPr>
              <a:t>9. </a:t>
            </a:r>
            <a:r>
              <a:rPr b="0" lang="en" sz="1100" strike="noStrike">
                <a:solidFill>
                  <a:srgbClr val="00A933"/>
                </a:solidFill>
                <a:latin typeface="Arial"/>
                <a:ea typeface="Arial"/>
                <a:cs typeface="Arial"/>
                <a:sym typeface="Arial"/>
              </a:rPr>
              <a:t>8.Known issues</a:t>
            </a:r>
            <a:endParaRPr b="1" i="1" sz="11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lang="en" sz="1100">
                <a:solidFill>
                  <a:srgbClr val="00A933"/>
                </a:solidFill>
              </a:rPr>
              <a:t>9.</a:t>
            </a:r>
            <a:r>
              <a:rPr b="0" lang="en" sz="1100" strike="noStrike">
                <a:solidFill>
                  <a:srgbClr val="00A933"/>
                </a:solidFill>
                <a:latin typeface="Arial"/>
                <a:ea typeface="Arial"/>
                <a:cs typeface="Arial"/>
                <a:sym typeface="Arial"/>
              </a:rPr>
              <a:t>. Advisories related to this release</a:t>
            </a:r>
            <a:endParaRPr b="1" i="1" sz="11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b="0" lang="en" sz="1100" strike="sngStrike">
                <a:solidFill>
                  <a:srgbClr val="C9211E"/>
                </a:solidFill>
                <a:latin typeface="Arial"/>
                <a:ea typeface="Arial"/>
                <a:cs typeface="Arial"/>
                <a:sym typeface="Arial"/>
              </a:rPr>
              <a:t>2.</a:t>
            </a:r>
            <a:r>
              <a:rPr b="0" lang="en" sz="1100" strike="noStrike">
                <a:solidFill>
                  <a:srgbClr val="000000"/>
                </a:solidFill>
                <a:latin typeface="Arial"/>
                <a:ea typeface="Arial"/>
                <a:cs typeface="Arial"/>
                <a:sym typeface="Arial"/>
              </a:rPr>
              <a:t> </a:t>
            </a:r>
            <a:r>
              <a:rPr b="0" lang="en" sz="1100" strike="noStrike">
                <a:solidFill>
                  <a:srgbClr val="00A933"/>
                </a:solidFill>
                <a:latin typeface="Arial"/>
                <a:ea typeface="Arial"/>
                <a:cs typeface="Arial"/>
                <a:sym typeface="Arial"/>
              </a:rPr>
              <a:t>1</a:t>
            </a:r>
            <a:r>
              <a:rPr lang="en" sz="1100">
                <a:solidFill>
                  <a:srgbClr val="00A933"/>
                </a:solidFill>
              </a:rPr>
              <a:t>0</a:t>
            </a:r>
            <a:r>
              <a:rPr b="0" lang="en" sz="1100" strike="noStrike">
                <a:solidFill>
                  <a:srgbClr val="00A933"/>
                </a:solidFill>
                <a:latin typeface="Arial"/>
                <a:ea typeface="Arial"/>
                <a:cs typeface="Arial"/>
                <a:sym typeface="Arial"/>
              </a:rPr>
              <a:t> </a:t>
            </a:r>
            <a:r>
              <a:rPr b="0" lang="en" sz="1100" strike="noStrike">
                <a:solidFill>
                  <a:srgbClr val="000000"/>
                </a:solidFill>
                <a:latin typeface="Arial"/>
                <a:ea typeface="Arial"/>
                <a:cs typeface="Arial"/>
                <a:sym typeface="Arial"/>
              </a:rPr>
              <a:t>Quarkus metering labels for Red Hat OpenShift</a:t>
            </a:r>
            <a:endParaRPr b="1" i="1" sz="11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b="0" lang="en" sz="1100" strike="noStrike">
                <a:solidFill>
                  <a:srgbClr val="000000"/>
                </a:solidFill>
                <a:latin typeface="Arial"/>
                <a:ea typeface="Arial"/>
                <a:cs typeface="Arial"/>
                <a:sym typeface="Arial"/>
              </a:rPr>
              <a:t>Legal Notices for Trademarks</a:t>
            </a:r>
            <a:endParaRPr b="1" i="1" sz="1100" strike="noStrike">
              <a:solidFill>
                <a:srgbClr val="81ACA6"/>
              </a:solidFill>
              <a:latin typeface="Arial"/>
              <a:ea typeface="Arial"/>
              <a:cs typeface="Arial"/>
              <a:sym typeface="Arial"/>
            </a:endParaRPr>
          </a:p>
        </p:txBody>
      </p:sp>
      <p:sp>
        <p:nvSpPr>
          <p:cNvPr id="121" name="Google Shape;121;p28"/>
          <p:cNvSpPr txBox="1"/>
          <p:nvPr/>
        </p:nvSpPr>
        <p:spPr>
          <a:xfrm>
            <a:off x="342801" y="515570"/>
            <a:ext cx="7771800" cy="314100"/>
          </a:xfrm>
          <a:prstGeom prst="rect">
            <a:avLst/>
          </a:prstGeom>
          <a:noFill/>
          <a:ln>
            <a:noFill/>
          </a:ln>
        </p:spPr>
        <p:txBody>
          <a:bodyPr anchorCtr="0" anchor="t" bIns="40825" lIns="81625" spcFirstLastPara="1" rIns="81625" wrap="square" tIns="40825">
            <a:noAutofit/>
          </a:bodyPr>
          <a:lstStyle/>
          <a:p>
            <a:pPr indent="0" lvl="0" marL="0" marR="0" rtl="0" algn="l">
              <a:spcBef>
                <a:spcPts val="0"/>
              </a:spcBef>
              <a:spcAft>
                <a:spcPts val="0"/>
              </a:spcAft>
              <a:buNone/>
            </a:pPr>
            <a:r>
              <a:rPr b="1" lang="en" sz="1600" strike="noStrike">
                <a:solidFill>
                  <a:srgbClr val="000000"/>
                </a:solidFill>
                <a:latin typeface="Arial"/>
                <a:ea typeface="Arial"/>
                <a:cs typeface="Arial"/>
                <a:sym typeface="Arial"/>
              </a:rPr>
              <a:t>Release Notes for Red Hat build of Quarkus 2.7</a:t>
            </a:r>
            <a:endParaRPr b="1" i="1" sz="1600" strike="noStrike">
              <a:solidFill>
                <a:srgbClr val="81ACA6"/>
              </a:solidFill>
              <a:latin typeface="Arial"/>
              <a:ea typeface="Arial"/>
              <a:cs typeface="Arial"/>
              <a:sym typeface="Arial"/>
            </a:endParaRPr>
          </a:p>
        </p:txBody>
      </p:sp>
      <p:sp>
        <p:nvSpPr>
          <p:cNvPr id="122" name="Google Shape;122;p28"/>
          <p:cNvSpPr txBox="1"/>
          <p:nvPr/>
        </p:nvSpPr>
        <p:spPr>
          <a:xfrm>
            <a:off x="195931" y="130616"/>
            <a:ext cx="7771918" cy="314131"/>
          </a:xfrm>
          <a:prstGeom prst="rect">
            <a:avLst/>
          </a:prstGeom>
          <a:noFill/>
          <a:ln>
            <a:noFill/>
          </a:ln>
        </p:spPr>
        <p:txBody>
          <a:bodyPr anchorCtr="0" anchor="t" bIns="40825" lIns="81625" spcFirstLastPara="1" rIns="81625" wrap="square" tIns="40825">
            <a:noAutofit/>
          </a:bodyPr>
          <a:lstStyle/>
          <a:p>
            <a:pPr indent="0" lvl="0" marL="0" marR="0" rtl="0" algn="l">
              <a:spcBef>
                <a:spcPts val="0"/>
              </a:spcBef>
              <a:spcAft>
                <a:spcPts val="0"/>
              </a:spcAft>
              <a:buNone/>
            </a:pPr>
            <a:r>
              <a:rPr b="1" i="1" lang="en" sz="1600" strike="noStrike">
                <a:solidFill>
                  <a:srgbClr val="81ACA6"/>
                </a:solidFill>
                <a:latin typeface="Arial"/>
                <a:ea typeface="Arial"/>
                <a:cs typeface="Arial"/>
                <a:sym typeface="Arial"/>
              </a:rPr>
              <a:t>Current Content Structure for Assembly</a:t>
            </a:r>
            <a:endParaRPr b="1" i="1" sz="1600" strike="noStrike">
              <a:solidFill>
                <a:srgbClr val="81ACA6"/>
              </a:solidFill>
              <a:latin typeface="Arial"/>
              <a:ea typeface="Arial"/>
              <a:cs typeface="Arial"/>
              <a:sym typeface="Arial"/>
            </a:endParaRPr>
          </a:p>
        </p:txBody>
      </p:sp>
      <p:sp>
        <p:nvSpPr>
          <p:cNvPr id="123" name="Google Shape;123;p28"/>
          <p:cNvSpPr txBox="1"/>
          <p:nvPr/>
        </p:nvSpPr>
        <p:spPr>
          <a:xfrm>
            <a:off x="4461613" y="155936"/>
            <a:ext cx="3046200" cy="263400"/>
          </a:xfrm>
          <a:prstGeom prst="rect">
            <a:avLst/>
          </a:prstGeom>
          <a:noFill/>
          <a:ln>
            <a:noFill/>
          </a:ln>
        </p:spPr>
        <p:txBody>
          <a:bodyPr anchorCtr="0" anchor="t" bIns="40825" lIns="81625" spcFirstLastPara="1" rIns="81625" wrap="square" tIns="40825">
            <a:noAutofit/>
          </a:bodyPr>
          <a:lstStyle/>
          <a:p>
            <a:pPr indent="0" lvl="0" marL="0" marR="0" rtl="0" algn="l">
              <a:spcBef>
                <a:spcPts val="0"/>
              </a:spcBef>
              <a:spcAft>
                <a:spcPts val="0"/>
              </a:spcAft>
              <a:buNone/>
            </a:pPr>
            <a:r>
              <a:rPr b="1" i="1" lang="en" sz="1300" strike="noStrike">
                <a:solidFill>
                  <a:srgbClr val="00A933"/>
                </a:solidFill>
                <a:latin typeface="Arial"/>
                <a:ea typeface="Arial"/>
                <a:cs typeface="Arial"/>
                <a:sym typeface="Arial"/>
              </a:rPr>
              <a:t>Proposed changes for Elektra +</a:t>
            </a:r>
            <a:endParaRPr b="1" i="1" sz="1300" strike="noStrike">
              <a:solidFill>
                <a:srgbClr val="81ACA6"/>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29"/>
          <p:cNvSpPr txBox="1"/>
          <p:nvPr/>
        </p:nvSpPr>
        <p:spPr>
          <a:xfrm>
            <a:off x="195925" y="793575"/>
            <a:ext cx="5107500" cy="4201200"/>
          </a:xfrm>
          <a:prstGeom prst="rect">
            <a:avLst/>
          </a:prstGeom>
          <a:noFill/>
          <a:ln>
            <a:noFill/>
          </a:ln>
        </p:spPr>
        <p:txBody>
          <a:bodyPr anchorCtr="0" anchor="t" bIns="40825" lIns="81625" spcFirstLastPara="1" rIns="81625" wrap="square" tIns="40825">
            <a:noAutofit/>
          </a:bodyPr>
          <a:lstStyle/>
          <a:p>
            <a:pPr indent="0" lvl="0" marL="0" marR="0" rtl="0" algn="l">
              <a:spcBef>
                <a:spcPts val="0"/>
              </a:spcBef>
              <a:spcAft>
                <a:spcPts val="0"/>
              </a:spcAft>
              <a:buNone/>
            </a:pPr>
            <a:r>
              <a:rPr b="0" lang="en" sz="1200" strike="noStrike">
                <a:solidFill>
                  <a:srgbClr val="00A933"/>
                </a:solidFill>
                <a:latin typeface="Arial"/>
                <a:ea typeface="Arial"/>
                <a:cs typeface="Arial"/>
                <a:sym typeface="Arial"/>
              </a:rPr>
              <a:t>Abstract</a:t>
            </a:r>
            <a:endParaRPr b="1" i="1" sz="1200" strike="noStrike">
              <a:solidFill>
                <a:srgbClr val="81ACA6"/>
              </a:solidFill>
              <a:latin typeface="Arial"/>
              <a:ea typeface="Arial"/>
              <a:cs typeface="Arial"/>
              <a:sym typeface="Arial"/>
            </a:endParaRPr>
          </a:p>
          <a:p>
            <a:pPr indent="0" lvl="0" marL="0" marR="0" rtl="0" algn="l">
              <a:spcBef>
                <a:spcPts val="0"/>
              </a:spcBef>
              <a:spcAft>
                <a:spcPts val="0"/>
              </a:spcAft>
              <a:buNone/>
            </a:pPr>
            <a:r>
              <a:rPr b="0" lang="en" sz="1200" strike="noStrike">
                <a:solidFill>
                  <a:srgbClr val="00A933"/>
                </a:solidFill>
                <a:latin typeface="Arial"/>
                <a:ea typeface="Arial"/>
                <a:cs typeface="Arial"/>
                <a:sym typeface="Arial"/>
              </a:rPr>
              <a:t>Link to Legal Notices for Red Hat</a:t>
            </a:r>
            <a:endParaRPr b="1" i="1" sz="12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b="0" lang="en" sz="1200" strike="noStrike">
                <a:solidFill>
                  <a:srgbClr val="00A933"/>
                </a:solidFill>
                <a:latin typeface="Arial"/>
                <a:ea typeface="Arial"/>
                <a:cs typeface="Arial"/>
                <a:sym typeface="Arial"/>
              </a:rPr>
              <a:t>Making open source more inclusive</a:t>
            </a:r>
            <a:endParaRPr b="1" i="1" sz="1200" strike="noStrike">
              <a:solidFill>
                <a:srgbClr val="81ACA6"/>
              </a:solidFill>
              <a:latin typeface="Arial"/>
              <a:ea typeface="Arial"/>
              <a:cs typeface="Arial"/>
              <a:sym typeface="Arial"/>
            </a:endParaRPr>
          </a:p>
          <a:p>
            <a:pPr indent="0" lvl="0" marL="0" marR="0" rtl="0" algn="l">
              <a:spcBef>
                <a:spcPts val="0"/>
              </a:spcBef>
              <a:spcAft>
                <a:spcPts val="0"/>
              </a:spcAft>
              <a:buNone/>
            </a:pPr>
            <a:r>
              <a:rPr b="0" lang="en" sz="1200" strike="noStrike">
                <a:solidFill>
                  <a:srgbClr val="00A933"/>
                </a:solidFill>
                <a:latin typeface="Arial"/>
                <a:ea typeface="Arial"/>
                <a:cs typeface="Arial"/>
                <a:sym typeface="Arial"/>
              </a:rPr>
              <a:t>1. About </a:t>
            </a:r>
            <a:r>
              <a:rPr lang="en" sz="1200">
                <a:solidFill>
                  <a:srgbClr val="00A933"/>
                </a:solidFill>
              </a:rPr>
              <a:t>Red Hat Build of Quarkus 2.7</a:t>
            </a:r>
            <a:endParaRPr b="1" i="1" sz="12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b="0" lang="en" sz="1200" strike="noStrike">
                <a:solidFill>
                  <a:srgbClr val="00A933"/>
                </a:solidFill>
                <a:latin typeface="Arial"/>
                <a:ea typeface="Arial"/>
                <a:cs typeface="Arial"/>
                <a:sym typeface="Arial"/>
              </a:rPr>
              <a:t>2. </a:t>
            </a:r>
            <a:r>
              <a:rPr b="0" lang="en" sz="1200" strike="noStrike">
                <a:solidFill>
                  <a:srgbClr val="00A933"/>
                </a:solidFill>
                <a:latin typeface="Arial"/>
                <a:ea typeface="Arial"/>
                <a:cs typeface="Arial"/>
                <a:sym typeface="Arial"/>
              </a:rPr>
              <a:t>New features, enhancements, and technical changes</a:t>
            </a:r>
            <a:endParaRPr b="1" i="1" sz="12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b="0" lang="en" sz="1200" strike="noStrike">
                <a:solidFill>
                  <a:srgbClr val="00A933"/>
                </a:solidFill>
                <a:latin typeface="Arial"/>
                <a:ea typeface="Arial"/>
                <a:cs typeface="Arial"/>
                <a:sym typeface="Arial"/>
              </a:rPr>
              <a:t>	2.1 &lt;Category&gt;</a:t>
            </a:r>
            <a:endParaRPr b="1" i="1" sz="12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b="0" lang="en" sz="1200" strike="noStrike">
                <a:solidFill>
                  <a:srgbClr val="00A933"/>
                </a:solidFill>
                <a:latin typeface="Arial"/>
                <a:ea typeface="Arial"/>
                <a:cs typeface="Arial"/>
                <a:sym typeface="Arial"/>
              </a:rPr>
              <a:t>	2.2 &lt;Category&gt;</a:t>
            </a:r>
            <a:endParaRPr b="1" i="1" sz="12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b="0" lang="en" sz="1200" strike="noStrike">
                <a:solidFill>
                  <a:srgbClr val="00A933"/>
                </a:solidFill>
                <a:latin typeface="Arial"/>
                <a:ea typeface="Arial"/>
                <a:cs typeface="Arial"/>
                <a:sym typeface="Arial"/>
              </a:rPr>
              <a:t>	2.</a:t>
            </a:r>
            <a:r>
              <a:rPr lang="en" sz="1200">
                <a:solidFill>
                  <a:srgbClr val="00A933"/>
                </a:solidFill>
              </a:rPr>
              <a:t>3 </a:t>
            </a:r>
            <a:r>
              <a:rPr b="0" lang="en" sz="1200" strike="noStrike">
                <a:solidFill>
                  <a:srgbClr val="00A933"/>
                </a:solidFill>
                <a:latin typeface="Arial"/>
                <a:ea typeface="Arial"/>
                <a:cs typeface="Arial"/>
                <a:sym typeface="Arial"/>
              </a:rPr>
              <a:t>&lt;Category&gt;</a:t>
            </a:r>
            <a:endParaRPr b="1" i="1" sz="12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b="0" lang="en" sz="1200" strike="noStrike">
                <a:solidFill>
                  <a:srgbClr val="00A933"/>
                </a:solidFill>
                <a:latin typeface="Arial"/>
                <a:ea typeface="Arial"/>
                <a:cs typeface="Arial"/>
                <a:sym typeface="Arial"/>
              </a:rPr>
              <a:t>	2.</a:t>
            </a:r>
            <a:r>
              <a:rPr lang="en" sz="1200">
                <a:solidFill>
                  <a:srgbClr val="00A933"/>
                </a:solidFill>
              </a:rPr>
              <a:t>4 </a:t>
            </a:r>
            <a:r>
              <a:rPr b="0" lang="en" sz="1200" strike="noStrike">
                <a:solidFill>
                  <a:srgbClr val="00A933"/>
                </a:solidFill>
                <a:latin typeface="Arial"/>
                <a:ea typeface="Arial"/>
                <a:cs typeface="Arial"/>
                <a:sym typeface="Arial"/>
              </a:rPr>
              <a:t>&lt;Category&gt;  etc etc</a:t>
            </a:r>
            <a:endParaRPr b="1" i="1" sz="12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b="0" lang="en" sz="1200" strike="noStrike">
                <a:solidFill>
                  <a:srgbClr val="00A933"/>
                </a:solidFill>
                <a:latin typeface="Arial"/>
                <a:ea typeface="Arial"/>
                <a:cs typeface="Arial"/>
                <a:sym typeface="Arial"/>
              </a:rPr>
              <a:t>3. Support &amp; compatibility</a:t>
            </a:r>
            <a:endParaRPr b="1" i="1" sz="12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lang="en" sz="1200">
                <a:solidFill>
                  <a:srgbClr val="00A933"/>
                </a:solidFill>
              </a:rPr>
              <a:t>4</a:t>
            </a:r>
            <a:r>
              <a:rPr b="0" lang="en" sz="1200" strike="noStrike">
                <a:solidFill>
                  <a:srgbClr val="00A933"/>
                </a:solidFill>
                <a:latin typeface="Arial"/>
                <a:ea typeface="Arial"/>
                <a:cs typeface="Arial"/>
                <a:sym typeface="Arial"/>
              </a:rPr>
              <a:t>. </a:t>
            </a:r>
            <a:r>
              <a:rPr b="0" lang="en" sz="1200" strike="noStrike">
                <a:solidFill>
                  <a:srgbClr val="00A933"/>
                </a:solidFill>
                <a:latin typeface="Arial"/>
                <a:ea typeface="Arial"/>
                <a:cs typeface="Arial"/>
                <a:sym typeface="Arial"/>
              </a:rPr>
              <a:t>Deprecated component</a:t>
            </a:r>
            <a:r>
              <a:rPr lang="en" sz="1200">
                <a:solidFill>
                  <a:srgbClr val="00A933"/>
                </a:solidFill>
              </a:rPr>
              <a:t>s</a:t>
            </a:r>
            <a:r>
              <a:rPr lang="en" sz="1200">
                <a:solidFill>
                  <a:srgbClr val="00A933"/>
                </a:solidFill>
              </a:rPr>
              <a:t> and features</a:t>
            </a:r>
            <a:endParaRPr b="1" i="1" sz="1200" strike="noStrike">
              <a:solidFill>
                <a:srgbClr val="81ACA6"/>
              </a:solidFill>
              <a:latin typeface="Arial"/>
              <a:ea typeface="Arial"/>
              <a:cs typeface="Arial"/>
              <a:sym typeface="Arial"/>
            </a:endParaRPr>
          </a:p>
          <a:p>
            <a:pPr indent="0" lvl="0" marL="0" marR="0" rtl="0" algn="l">
              <a:spcBef>
                <a:spcPts val="0"/>
              </a:spcBef>
              <a:spcAft>
                <a:spcPts val="0"/>
              </a:spcAft>
              <a:buNone/>
            </a:pPr>
            <a:r>
              <a:rPr lang="en" sz="1200">
                <a:solidFill>
                  <a:srgbClr val="00A933"/>
                </a:solidFill>
              </a:rPr>
              <a:t>5</a:t>
            </a:r>
            <a:r>
              <a:rPr b="0" lang="en" sz="1200" strike="noStrike">
                <a:solidFill>
                  <a:srgbClr val="00A933"/>
                </a:solidFill>
                <a:latin typeface="Arial"/>
                <a:ea typeface="Arial"/>
                <a:cs typeface="Arial"/>
                <a:sym typeface="Arial"/>
              </a:rPr>
              <a:t>. Technology previews</a:t>
            </a:r>
            <a:endParaRPr b="1" i="1" sz="12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lang="en" sz="1200">
                <a:solidFill>
                  <a:srgbClr val="00A933"/>
                </a:solidFill>
              </a:rPr>
              <a:t>6</a:t>
            </a:r>
            <a:r>
              <a:rPr b="0" lang="en" sz="1200" strike="noStrike">
                <a:solidFill>
                  <a:srgbClr val="00A933"/>
                </a:solidFill>
                <a:latin typeface="Arial"/>
                <a:ea typeface="Arial"/>
                <a:cs typeface="Arial"/>
                <a:sym typeface="Arial"/>
              </a:rPr>
              <a:t>. Changes that affect backwards compatibility</a:t>
            </a:r>
            <a:endParaRPr b="1" i="1" sz="12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lang="en" sz="1200">
                <a:solidFill>
                  <a:srgbClr val="00A933"/>
                </a:solidFill>
              </a:rPr>
              <a:t>7</a:t>
            </a:r>
            <a:r>
              <a:rPr b="0" lang="en" sz="1200" strike="noStrike">
                <a:solidFill>
                  <a:srgbClr val="00A933"/>
                </a:solidFill>
                <a:latin typeface="Arial"/>
                <a:ea typeface="Arial"/>
                <a:cs typeface="Arial"/>
                <a:sym typeface="Arial"/>
              </a:rPr>
              <a:t>.</a:t>
            </a:r>
            <a:r>
              <a:rPr lang="en" sz="1200">
                <a:solidFill>
                  <a:srgbClr val="00A933"/>
                </a:solidFill>
              </a:rPr>
              <a:t> F</a:t>
            </a:r>
            <a:r>
              <a:rPr b="0" lang="en" sz="1200" strike="noStrike">
                <a:solidFill>
                  <a:srgbClr val="00A933"/>
                </a:solidFill>
                <a:latin typeface="Arial"/>
                <a:ea typeface="Arial"/>
                <a:cs typeface="Arial"/>
                <a:sym typeface="Arial"/>
              </a:rPr>
              <a:t>ixes</a:t>
            </a:r>
            <a:r>
              <a:rPr b="0" lang="en" sz="1200" strike="noStrike">
                <a:solidFill>
                  <a:srgbClr val="00A933"/>
                </a:solidFill>
                <a:latin typeface="Arial"/>
                <a:ea typeface="Arial"/>
                <a:cs typeface="Arial"/>
                <a:sym typeface="Arial"/>
              </a:rPr>
              <a:t>:</a:t>
            </a:r>
            <a:endParaRPr b="1" i="1" sz="12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b="0" lang="en" sz="1200" strike="noStrike">
                <a:solidFill>
                  <a:srgbClr val="00A933"/>
                </a:solidFill>
                <a:latin typeface="Arial"/>
                <a:ea typeface="Arial"/>
                <a:cs typeface="Arial"/>
                <a:sym typeface="Arial"/>
              </a:rPr>
              <a:t>      	</a:t>
            </a:r>
            <a:r>
              <a:rPr lang="en" sz="1200">
                <a:solidFill>
                  <a:srgbClr val="00A933"/>
                </a:solidFill>
              </a:rPr>
              <a:t>7</a:t>
            </a:r>
            <a:r>
              <a:rPr b="0" lang="en" sz="1200" strike="noStrike">
                <a:solidFill>
                  <a:srgbClr val="00A933"/>
                </a:solidFill>
                <a:latin typeface="Arial"/>
                <a:ea typeface="Arial"/>
                <a:cs typeface="Arial"/>
                <a:sym typeface="Arial"/>
              </a:rPr>
              <a:t>.1. Security fixes</a:t>
            </a:r>
            <a:endParaRPr b="1" i="1" sz="12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b="0" lang="en" sz="1200" strike="noStrike">
                <a:solidFill>
                  <a:srgbClr val="00A933"/>
                </a:solidFill>
                <a:latin typeface="Arial"/>
                <a:ea typeface="Arial"/>
                <a:cs typeface="Arial"/>
                <a:sym typeface="Arial"/>
              </a:rPr>
              <a:t>      	</a:t>
            </a:r>
            <a:r>
              <a:rPr lang="en" sz="1200">
                <a:solidFill>
                  <a:srgbClr val="00A933"/>
                </a:solidFill>
              </a:rPr>
              <a:t>7</a:t>
            </a:r>
            <a:r>
              <a:rPr b="0" lang="en" sz="1200" strike="noStrike">
                <a:solidFill>
                  <a:srgbClr val="00A933"/>
                </a:solidFill>
                <a:latin typeface="Arial"/>
                <a:ea typeface="Arial"/>
                <a:cs typeface="Arial"/>
                <a:sym typeface="Arial"/>
              </a:rPr>
              <a:t>.2.</a:t>
            </a:r>
            <a:r>
              <a:rPr b="0" lang="en" sz="1200" strike="noStrike">
                <a:solidFill>
                  <a:srgbClr val="00A933"/>
                </a:solidFill>
                <a:latin typeface="Arial"/>
                <a:ea typeface="Arial"/>
                <a:cs typeface="Arial"/>
                <a:sym typeface="Arial"/>
              </a:rPr>
              <a:t>&lt;Opti</a:t>
            </a:r>
            <a:r>
              <a:rPr lang="en" sz="1200">
                <a:solidFill>
                  <a:srgbClr val="00A933"/>
                </a:solidFill>
              </a:rPr>
              <a:t>onal :</a:t>
            </a:r>
            <a:r>
              <a:rPr b="0" lang="en" sz="1200" strike="noStrike">
                <a:solidFill>
                  <a:srgbClr val="00A933"/>
                </a:solidFill>
                <a:latin typeface="Arial"/>
                <a:ea typeface="Arial"/>
                <a:cs typeface="Arial"/>
                <a:sym typeface="Arial"/>
              </a:rPr>
              <a:t>Another Category&gt; fixes</a:t>
            </a:r>
            <a:endParaRPr b="1" i="1" sz="12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b="0" lang="en" sz="1200" strike="noStrike">
                <a:solidFill>
                  <a:srgbClr val="00A933"/>
                </a:solidFill>
                <a:latin typeface="Arial"/>
                <a:ea typeface="Arial"/>
                <a:cs typeface="Arial"/>
                <a:sym typeface="Arial"/>
              </a:rPr>
              <a:t>      	</a:t>
            </a:r>
            <a:r>
              <a:rPr lang="en" sz="1200">
                <a:solidFill>
                  <a:srgbClr val="00A933"/>
                </a:solidFill>
              </a:rPr>
              <a:t>7</a:t>
            </a:r>
            <a:r>
              <a:rPr b="0" lang="en" sz="1200" strike="noStrike">
                <a:solidFill>
                  <a:srgbClr val="00A933"/>
                </a:solidFill>
                <a:latin typeface="Arial"/>
                <a:ea typeface="Arial"/>
                <a:cs typeface="Arial"/>
                <a:sym typeface="Arial"/>
              </a:rPr>
              <a:t>.3.&lt;Optional: Another Category&gt; fixes</a:t>
            </a:r>
            <a:endParaRPr b="0" sz="1200" strike="noStrike">
              <a:solidFill>
                <a:srgbClr val="00A933"/>
              </a:solidFill>
              <a:latin typeface="Arial"/>
              <a:ea typeface="Arial"/>
              <a:cs typeface="Arial"/>
              <a:sym typeface="Arial"/>
            </a:endParaRPr>
          </a:p>
          <a:p>
            <a:pPr indent="0" lvl="0" marL="0" marR="0" rtl="0" algn="l">
              <a:lnSpc>
                <a:spcPct val="100000"/>
              </a:lnSpc>
              <a:spcBef>
                <a:spcPts val="0"/>
              </a:spcBef>
              <a:spcAft>
                <a:spcPts val="0"/>
              </a:spcAft>
              <a:buNone/>
            </a:pPr>
            <a:r>
              <a:rPr lang="en" sz="1200">
                <a:solidFill>
                  <a:srgbClr val="00A933"/>
                </a:solidFill>
              </a:rPr>
              <a:t>	7.4 Other fixes</a:t>
            </a:r>
            <a:endParaRPr sz="1200">
              <a:solidFill>
                <a:srgbClr val="00A933"/>
              </a:solidFill>
            </a:endParaRPr>
          </a:p>
          <a:p>
            <a:pPr indent="0" lvl="0" marL="0" marR="0" rtl="0" algn="l">
              <a:lnSpc>
                <a:spcPct val="100000"/>
              </a:lnSpc>
              <a:spcBef>
                <a:spcPts val="0"/>
              </a:spcBef>
              <a:spcAft>
                <a:spcPts val="0"/>
              </a:spcAft>
              <a:buNone/>
            </a:pPr>
            <a:r>
              <a:rPr lang="en" sz="1200">
                <a:solidFill>
                  <a:srgbClr val="00A933"/>
                </a:solidFill>
              </a:rPr>
              <a:t>8</a:t>
            </a:r>
            <a:r>
              <a:rPr b="0" lang="en" sz="1200" strike="noStrike">
                <a:solidFill>
                  <a:srgbClr val="00A933"/>
                </a:solidFill>
                <a:latin typeface="Arial"/>
                <a:ea typeface="Arial"/>
                <a:cs typeface="Arial"/>
                <a:sym typeface="Arial"/>
              </a:rPr>
              <a:t>. Known issues</a:t>
            </a:r>
            <a:endParaRPr b="1" i="1" sz="12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lang="en" sz="1200">
                <a:solidFill>
                  <a:srgbClr val="00A933"/>
                </a:solidFill>
              </a:rPr>
              <a:t>9</a:t>
            </a:r>
            <a:r>
              <a:rPr b="0" lang="en" sz="1200" strike="noStrike">
                <a:solidFill>
                  <a:srgbClr val="00A933"/>
                </a:solidFill>
                <a:latin typeface="Arial"/>
                <a:ea typeface="Arial"/>
                <a:cs typeface="Arial"/>
                <a:sym typeface="Arial"/>
              </a:rPr>
              <a:t>. Advisories related to this release</a:t>
            </a:r>
            <a:endParaRPr b="1" i="1" sz="1200" strike="noStrike">
              <a:solidFill>
                <a:srgbClr val="81ACA6"/>
              </a:solidFill>
              <a:latin typeface="Arial"/>
              <a:ea typeface="Arial"/>
              <a:cs typeface="Arial"/>
              <a:sym typeface="Arial"/>
            </a:endParaRPr>
          </a:p>
          <a:p>
            <a:pPr indent="0" lvl="0" marL="0" marR="0" rtl="0" algn="l">
              <a:lnSpc>
                <a:spcPct val="100000"/>
              </a:lnSpc>
              <a:spcBef>
                <a:spcPts val="0"/>
              </a:spcBef>
              <a:spcAft>
                <a:spcPts val="0"/>
              </a:spcAft>
              <a:buNone/>
            </a:pPr>
            <a:r>
              <a:rPr lang="en" sz="1200">
                <a:solidFill>
                  <a:srgbClr val="00A933"/>
                </a:solidFill>
              </a:rPr>
              <a:t>10.</a:t>
            </a:r>
            <a:r>
              <a:rPr b="0" lang="en" sz="1200" strike="noStrike">
                <a:solidFill>
                  <a:srgbClr val="00A933"/>
                </a:solidFill>
                <a:latin typeface="Arial"/>
                <a:ea typeface="Arial"/>
                <a:cs typeface="Arial"/>
                <a:sym typeface="Arial"/>
              </a:rPr>
              <a:t> Quarkus metering labels for Red Hat OpenShift</a:t>
            </a:r>
            <a:endParaRPr b="1" i="1" sz="1200" strike="noStrike">
              <a:solidFill>
                <a:srgbClr val="81ACA6"/>
              </a:solidFill>
              <a:latin typeface="Arial"/>
              <a:ea typeface="Arial"/>
              <a:cs typeface="Arial"/>
              <a:sym typeface="Arial"/>
            </a:endParaRPr>
          </a:p>
          <a:p>
            <a:pPr indent="0" lvl="0" marL="0" marR="0" rtl="0" algn="l">
              <a:spcBef>
                <a:spcPts val="0"/>
              </a:spcBef>
              <a:spcAft>
                <a:spcPts val="0"/>
              </a:spcAft>
              <a:buNone/>
            </a:pPr>
            <a:r>
              <a:rPr b="0" lang="en" sz="1200" strike="noStrike">
                <a:solidFill>
                  <a:srgbClr val="00A933"/>
                </a:solidFill>
                <a:latin typeface="Arial"/>
                <a:ea typeface="Arial"/>
                <a:cs typeface="Arial"/>
                <a:sym typeface="Arial"/>
              </a:rPr>
              <a:t>Legal Notices for Trademarks</a:t>
            </a:r>
            <a:endParaRPr b="1" i="1" sz="1200" strike="noStrike">
              <a:solidFill>
                <a:srgbClr val="81ACA6"/>
              </a:solidFill>
              <a:latin typeface="Arial"/>
              <a:ea typeface="Arial"/>
              <a:cs typeface="Arial"/>
              <a:sym typeface="Arial"/>
            </a:endParaRPr>
          </a:p>
        </p:txBody>
      </p:sp>
      <p:sp>
        <p:nvSpPr>
          <p:cNvPr id="129" name="Google Shape;129;p29"/>
          <p:cNvSpPr txBox="1"/>
          <p:nvPr/>
        </p:nvSpPr>
        <p:spPr>
          <a:xfrm>
            <a:off x="311276" y="396971"/>
            <a:ext cx="7771800" cy="314100"/>
          </a:xfrm>
          <a:prstGeom prst="rect">
            <a:avLst/>
          </a:prstGeom>
          <a:noFill/>
          <a:ln>
            <a:noFill/>
          </a:ln>
        </p:spPr>
        <p:txBody>
          <a:bodyPr anchorCtr="0" anchor="t" bIns="40825" lIns="81625" spcFirstLastPara="1" rIns="81625" wrap="square" tIns="40825">
            <a:noAutofit/>
          </a:bodyPr>
          <a:lstStyle/>
          <a:p>
            <a:pPr indent="0" lvl="0" marL="0" marR="0" rtl="0" algn="l">
              <a:spcBef>
                <a:spcPts val="0"/>
              </a:spcBef>
              <a:spcAft>
                <a:spcPts val="0"/>
              </a:spcAft>
              <a:buNone/>
            </a:pPr>
            <a:r>
              <a:rPr b="1" lang="en" sz="1600" strike="noStrike">
                <a:solidFill>
                  <a:srgbClr val="000000"/>
                </a:solidFill>
                <a:latin typeface="Arial"/>
                <a:ea typeface="Arial"/>
                <a:cs typeface="Arial"/>
                <a:sym typeface="Arial"/>
              </a:rPr>
              <a:t>Release Notes for Red Hat build of Quarkus 2.7</a:t>
            </a:r>
            <a:endParaRPr b="1" i="1" sz="1600" strike="noStrike">
              <a:solidFill>
                <a:srgbClr val="81ACA6"/>
              </a:solidFill>
              <a:latin typeface="Arial"/>
              <a:ea typeface="Arial"/>
              <a:cs typeface="Arial"/>
              <a:sym typeface="Arial"/>
            </a:endParaRPr>
          </a:p>
        </p:txBody>
      </p:sp>
      <p:sp>
        <p:nvSpPr>
          <p:cNvPr id="130" name="Google Shape;130;p29"/>
          <p:cNvSpPr txBox="1"/>
          <p:nvPr/>
        </p:nvSpPr>
        <p:spPr>
          <a:xfrm>
            <a:off x="195924" y="130625"/>
            <a:ext cx="8882100" cy="314100"/>
          </a:xfrm>
          <a:prstGeom prst="rect">
            <a:avLst/>
          </a:prstGeom>
          <a:noFill/>
          <a:ln>
            <a:noFill/>
          </a:ln>
        </p:spPr>
        <p:txBody>
          <a:bodyPr anchorCtr="0" anchor="t" bIns="40825" lIns="81625" spcFirstLastPara="1" rIns="81625" wrap="square" tIns="40825">
            <a:noAutofit/>
          </a:bodyPr>
          <a:lstStyle/>
          <a:p>
            <a:pPr indent="0" lvl="0" marL="0" marR="0" rtl="0" algn="l">
              <a:spcBef>
                <a:spcPts val="0"/>
              </a:spcBef>
              <a:spcAft>
                <a:spcPts val="0"/>
              </a:spcAft>
              <a:buNone/>
            </a:pPr>
            <a:r>
              <a:rPr b="1" i="1" lang="en" sz="1600" strike="noStrike">
                <a:solidFill>
                  <a:srgbClr val="C9211E"/>
                </a:solidFill>
                <a:latin typeface="Arial"/>
                <a:ea typeface="Arial"/>
                <a:cs typeface="Arial"/>
                <a:sym typeface="Arial"/>
              </a:rPr>
              <a:t>Proposed Content Structure for Assembly: </a:t>
            </a:r>
            <a:r>
              <a:rPr b="1" i="1" lang="en" sz="1600">
                <a:solidFill>
                  <a:srgbClr val="C9211E"/>
                </a:solidFill>
              </a:rPr>
              <a:t>Partially reviewed by Quarkus Docs team</a:t>
            </a:r>
            <a:endParaRPr b="1" i="1" sz="1600" strike="noStrike">
              <a:solidFill>
                <a:srgbClr val="81ACA6"/>
              </a:solidFill>
              <a:latin typeface="Arial"/>
              <a:ea typeface="Arial"/>
              <a:cs typeface="Arial"/>
              <a:sym typeface="Arial"/>
            </a:endParaRPr>
          </a:p>
        </p:txBody>
      </p:sp>
      <p:sp>
        <p:nvSpPr>
          <p:cNvPr id="131" name="Google Shape;131;p29"/>
          <p:cNvSpPr txBox="1"/>
          <p:nvPr/>
        </p:nvSpPr>
        <p:spPr>
          <a:xfrm>
            <a:off x="4753150" y="1978175"/>
            <a:ext cx="4006800" cy="1251000"/>
          </a:xfrm>
          <a:prstGeom prst="rect">
            <a:avLst/>
          </a:prstGeom>
          <a:noFill/>
          <a:ln>
            <a:noFill/>
          </a:ln>
        </p:spPr>
        <p:txBody>
          <a:bodyPr anchorCtr="0" anchor="t" bIns="40825" lIns="81625" spcFirstLastPara="1" rIns="81625" wrap="square" tIns="40825">
            <a:noAutofit/>
          </a:bodyPr>
          <a:lstStyle/>
          <a:p>
            <a:pPr indent="0" lvl="0" marL="0" marR="0" rtl="0" algn="l">
              <a:lnSpc>
                <a:spcPct val="100000"/>
              </a:lnSpc>
              <a:spcBef>
                <a:spcPts val="0"/>
              </a:spcBef>
              <a:spcAft>
                <a:spcPts val="0"/>
              </a:spcAft>
              <a:buNone/>
            </a:pPr>
            <a:r>
              <a:rPr lang="en" sz="1200" u="sng">
                <a:solidFill>
                  <a:schemeClr val="accent6"/>
                </a:solidFill>
                <a:hlinkClick r:id="rId4">
                  <a:extLst>
                    <a:ext uri="{A12FA001-AC4F-418D-AE19-62706E023703}">
                      <ahyp:hlinkClr val="tx"/>
                    </a:ext>
                  </a:extLst>
                </a:hlinkClick>
              </a:rPr>
              <a:t>See also Merge Request 502 in GitLab for a preview</a:t>
            </a:r>
            <a:endParaRPr b="1" i="1" sz="1200" strike="noStrike">
              <a:solidFill>
                <a:schemeClr val="accent6"/>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30"/>
          <p:cNvSpPr txBox="1"/>
          <p:nvPr/>
        </p:nvSpPr>
        <p:spPr>
          <a:xfrm>
            <a:off x="512359" y="1477919"/>
            <a:ext cx="8631074" cy="546628"/>
          </a:xfrm>
          <a:prstGeom prst="rect">
            <a:avLst/>
          </a:prstGeom>
          <a:noFill/>
          <a:ln>
            <a:noFill/>
          </a:ln>
        </p:spPr>
        <p:txBody>
          <a:bodyPr anchorCtr="0" anchor="t" bIns="40825" lIns="81625" spcFirstLastPara="1" rIns="81625" wrap="square" tIns="40825">
            <a:noAutofit/>
          </a:bodyPr>
          <a:lstStyle/>
          <a:p>
            <a:pPr indent="0" lvl="0" marL="0" marR="0" rtl="0" algn="l">
              <a:spcBef>
                <a:spcPts val="0"/>
              </a:spcBef>
              <a:spcAft>
                <a:spcPts val="0"/>
              </a:spcAft>
              <a:buNone/>
            </a:pPr>
            <a:r>
              <a:rPr b="1" i="1" lang="en" sz="1500" strike="noStrike">
                <a:solidFill>
                  <a:srgbClr val="81ACA6"/>
                </a:solidFill>
                <a:latin typeface="Arial"/>
                <a:ea typeface="Arial"/>
                <a:cs typeface="Arial"/>
                <a:sym typeface="Arial"/>
              </a:rPr>
              <a:t>https://access.redhat.com/documentation/en-us/red_hat_enterprise_linux/9-beta/html-single/9.0_release_notes/index</a:t>
            </a:r>
            <a:endParaRPr b="1" i="1" sz="1500" strike="noStrike">
              <a:solidFill>
                <a:srgbClr val="81ACA6"/>
              </a:solidFill>
              <a:latin typeface="Arial"/>
              <a:ea typeface="Arial"/>
              <a:cs typeface="Arial"/>
              <a:sym typeface="Arial"/>
            </a:endParaRPr>
          </a:p>
        </p:txBody>
      </p:sp>
      <p:sp>
        <p:nvSpPr>
          <p:cNvPr id="137" name="Google Shape;137;p30"/>
          <p:cNvSpPr txBox="1"/>
          <p:nvPr/>
        </p:nvSpPr>
        <p:spPr>
          <a:xfrm>
            <a:off x="481663" y="2363168"/>
            <a:ext cx="9184252" cy="314458"/>
          </a:xfrm>
          <a:prstGeom prst="rect">
            <a:avLst/>
          </a:prstGeom>
          <a:noFill/>
          <a:ln>
            <a:noFill/>
          </a:ln>
        </p:spPr>
        <p:txBody>
          <a:bodyPr anchorCtr="0" anchor="t" bIns="40825" lIns="81625" spcFirstLastPara="1" rIns="81625" wrap="square" tIns="40825">
            <a:noAutofit/>
          </a:bodyPr>
          <a:lstStyle/>
          <a:p>
            <a:pPr indent="0" lvl="0" marL="0" marR="0" rtl="0" algn="l">
              <a:spcBef>
                <a:spcPts val="0"/>
              </a:spcBef>
              <a:spcAft>
                <a:spcPts val="0"/>
              </a:spcAft>
              <a:buNone/>
            </a:pPr>
            <a:r>
              <a:rPr b="1" i="1" lang="en" sz="1500" strike="noStrike">
                <a:solidFill>
                  <a:srgbClr val="81ACA6"/>
                </a:solidFill>
                <a:latin typeface="Arial"/>
                <a:ea typeface="Arial"/>
                <a:cs typeface="Arial"/>
                <a:sym typeface="Arial"/>
              </a:rPr>
              <a:t>https://docs.openshift.com/container-platform/4.9/release_notes/ocp-4-9-release-notes.html</a:t>
            </a:r>
            <a:endParaRPr b="1" i="1" sz="1500" strike="noStrike">
              <a:solidFill>
                <a:srgbClr val="81ACA6"/>
              </a:solidFill>
              <a:latin typeface="Arial"/>
              <a:ea typeface="Arial"/>
              <a:cs typeface="Arial"/>
              <a:sym typeface="Arial"/>
            </a:endParaRPr>
          </a:p>
        </p:txBody>
      </p:sp>
      <p:sp>
        <p:nvSpPr>
          <p:cNvPr id="138" name="Google Shape;138;p30"/>
          <p:cNvSpPr txBox="1"/>
          <p:nvPr/>
        </p:nvSpPr>
        <p:spPr>
          <a:xfrm>
            <a:off x="326551" y="534546"/>
            <a:ext cx="7771918" cy="314131"/>
          </a:xfrm>
          <a:prstGeom prst="rect">
            <a:avLst/>
          </a:prstGeom>
          <a:noFill/>
          <a:ln>
            <a:noFill/>
          </a:ln>
        </p:spPr>
        <p:txBody>
          <a:bodyPr anchorCtr="0" anchor="t" bIns="40825" lIns="81625" spcFirstLastPara="1" rIns="81625" wrap="square" tIns="40825">
            <a:noAutofit/>
          </a:bodyPr>
          <a:lstStyle/>
          <a:p>
            <a:pPr indent="0" lvl="0" marL="0" marR="0" rtl="0" algn="l">
              <a:spcBef>
                <a:spcPts val="0"/>
              </a:spcBef>
              <a:spcAft>
                <a:spcPts val="0"/>
              </a:spcAft>
              <a:buNone/>
            </a:pPr>
            <a:r>
              <a:rPr b="1" lang="en" sz="1600" strike="noStrike">
                <a:solidFill>
                  <a:srgbClr val="000000"/>
                </a:solidFill>
                <a:latin typeface="Arial"/>
                <a:ea typeface="Arial"/>
                <a:cs typeface="Arial"/>
                <a:sym typeface="Arial"/>
              </a:rPr>
              <a:t>Other Red Hat Release note references</a:t>
            </a:r>
            <a:endParaRPr b="1" i="1" sz="1600" strike="noStrike">
              <a:solidFill>
                <a:srgbClr val="81ACA6"/>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p31"/>
          <p:cNvSpPr txBox="1"/>
          <p:nvPr/>
        </p:nvSpPr>
        <p:spPr>
          <a:xfrm>
            <a:off x="512359" y="1477919"/>
            <a:ext cx="8631074" cy="546628"/>
          </a:xfrm>
          <a:prstGeom prst="rect">
            <a:avLst/>
          </a:prstGeom>
          <a:noFill/>
          <a:ln>
            <a:noFill/>
          </a:ln>
        </p:spPr>
        <p:txBody>
          <a:bodyPr anchorCtr="0" anchor="t" bIns="40825" lIns="81625" spcFirstLastPara="1" rIns="81625" wrap="square" tIns="40825">
            <a:noAutofit/>
          </a:bodyPr>
          <a:lstStyle/>
          <a:p>
            <a:pPr indent="0" lvl="0" marL="0" marR="0" rtl="0" algn="l">
              <a:spcBef>
                <a:spcPts val="0"/>
              </a:spcBef>
              <a:spcAft>
                <a:spcPts val="0"/>
              </a:spcAft>
              <a:buNone/>
            </a:pPr>
            <a:r>
              <a:rPr b="1" i="1" lang="en" sz="1500" strike="noStrike">
                <a:solidFill>
                  <a:srgbClr val="81ACA6"/>
                </a:solidFill>
                <a:latin typeface="Arial"/>
                <a:ea typeface="Arial"/>
                <a:cs typeface="Arial"/>
                <a:sym typeface="Arial"/>
              </a:rPr>
              <a:t>https://access.redhat.com/documentation/en-us/red_hat_enterprise_linux/9-beta/html-single/9.0_release_notes/index</a:t>
            </a:r>
            <a:endParaRPr b="1" i="1" sz="1500" strike="noStrike">
              <a:solidFill>
                <a:srgbClr val="81ACA6"/>
              </a:solidFill>
              <a:latin typeface="Arial"/>
              <a:ea typeface="Arial"/>
              <a:cs typeface="Arial"/>
              <a:sym typeface="Arial"/>
            </a:endParaRPr>
          </a:p>
        </p:txBody>
      </p:sp>
      <p:sp>
        <p:nvSpPr>
          <p:cNvPr id="144" name="Google Shape;144;p31"/>
          <p:cNvSpPr txBox="1"/>
          <p:nvPr/>
        </p:nvSpPr>
        <p:spPr>
          <a:xfrm>
            <a:off x="481663" y="2363168"/>
            <a:ext cx="9184252" cy="314458"/>
          </a:xfrm>
          <a:prstGeom prst="rect">
            <a:avLst/>
          </a:prstGeom>
          <a:noFill/>
          <a:ln>
            <a:noFill/>
          </a:ln>
        </p:spPr>
        <p:txBody>
          <a:bodyPr anchorCtr="0" anchor="t" bIns="40825" lIns="81625" spcFirstLastPara="1" rIns="81625" wrap="square" tIns="40825">
            <a:noAutofit/>
          </a:bodyPr>
          <a:lstStyle/>
          <a:p>
            <a:pPr indent="0" lvl="0" marL="0" marR="0" rtl="0" algn="l">
              <a:spcBef>
                <a:spcPts val="0"/>
              </a:spcBef>
              <a:spcAft>
                <a:spcPts val="0"/>
              </a:spcAft>
              <a:buNone/>
            </a:pPr>
            <a:r>
              <a:rPr b="1" i="1" lang="en" sz="1500" strike="noStrike">
                <a:solidFill>
                  <a:srgbClr val="81ACA6"/>
                </a:solidFill>
                <a:latin typeface="Arial"/>
                <a:ea typeface="Arial"/>
                <a:cs typeface="Arial"/>
                <a:sym typeface="Arial"/>
              </a:rPr>
              <a:t>https://docs.openshift.com/container-platform/4.9/release_notes/ocp-4-9-release-notes.html</a:t>
            </a:r>
            <a:endParaRPr b="1" i="1" sz="1500" strike="noStrike">
              <a:solidFill>
                <a:srgbClr val="81ACA6"/>
              </a:solidFill>
              <a:latin typeface="Arial"/>
              <a:ea typeface="Arial"/>
              <a:cs typeface="Arial"/>
              <a:sym typeface="Arial"/>
            </a:endParaRPr>
          </a:p>
        </p:txBody>
      </p:sp>
      <p:sp>
        <p:nvSpPr>
          <p:cNvPr id="145" name="Google Shape;145;p31"/>
          <p:cNvSpPr txBox="1"/>
          <p:nvPr/>
        </p:nvSpPr>
        <p:spPr>
          <a:xfrm>
            <a:off x="326551" y="534546"/>
            <a:ext cx="7771918" cy="314131"/>
          </a:xfrm>
          <a:prstGeom prst="rect">
            <a:avLst/>
          </a:prstGeom>
          <a:noFill/>
          <a:ln>
            <a:noFill/>
          </a:ln>
        </p:spPr>
        <p:txBody>
          <a:bodyPr anchorCtr="0" anchor="t" bIns="40825" lIns="81625" spcFirstLastPara="1" rIns="81625" wrap="square" tIns="40825">
            <a:noAutofit/>
          </a:bodyPr>
          <a:lstStyle/>
          <a:p>
            <a:pPr indent="0" lvl="0" marL="0" marR="0" rtl="0" algn="l">
              <a:spcBef>
                <a:spcPts val="0"/>
              </a:spcBef>
              <a:spcAft>
                <a:spcPts val="0"/>
              </a:spcAft>
              <a:buNone/>
            </a:pPr>
            <a:r>
              <a:rPr b="1" lang="en" sz="1600" strike="noStrike">
                <a:solidFill>
                  <a:srgbClr val="000000"/>
                </a:solidFill>
                <a:latin typeface="Arial"/>
                <a:ea typeface="Arial"/>
                <a:cs typeface="Arial"/>
                <a:sym typeface="Arial"/>
              </a:rPr>
              <a:t>Other Red Hat Release note references</a:t>
            </a:r>
            <a:endParaRPr b="1" i="1" sz="1600" strike="noStrike">
              <a:solidFill>
                <a:srgbClr val="81ACA6"/>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32"/>
          <p:cNvSpPr txBox="1"/>
          <p:nvPr/>
        </p:nvSpPr>
        <p:spPr>
          <a:xfrm>
            <a:off x="326551" y="534546"/>
            <a:ext cx="7771918" cy="314131"/>
          </a:xfrm>
          <a:prstGeom prst="rect">
            <a:avLst/>
          </a:prstGeom>
          <a:noFill/>
          <a:ln>
            <a:noFill/>
          </a:ln>
        </p:spPr>
        <p:txBody>
          <a:bodyPr anchorCtr="0" anchor="t" bIns="40825" lIns="81625" spcFirstLastPara="1" rIns="81625" wrap="square" tIns="40825">
            <a:noAutofit/>
          </a:bodyPr>
          <a:lstStyle/>
          <a:p>
            <a:pPr indent="0" lvl="0" marL="0" marR="0" rtl="0" algn="l">
              <a:spcBef>
                <a:spcPts val="0"/>
              </a:spcBef>
              <a:spcAft>
                <a:spcPts val="0"/>
              </a:spcAft>
              <a:buNone/>
            </a:pPr>
            <a:r>
              <a:rPr b="1" lang="en" sz="1600" strike="noStrike">
                <a:solidFill>
                  <a:srgbClr val="000000"/>
                </a:solidFill>
                <a:latin typeface="Arial"/>
                <a:ea typeface="Arial"/>
                <a:cs typeface="Arial"/>
                <a:sym typeface="Arial"/>
              </a:rPr>
              <a:t>Comments made in Quarkus writers meeting chat  03/08/2022</a:t>
            </a:r>
            <a:endParaRPr b="1" i="1" sz="1600" strike="noStrike">
              <a:solidFill>
                <a:srgbClr val="81ACA6"/>
              </a:solidFill>
              <a:latin typeface="Arial"/>
              <a:ea typeface="Arial"/>
              <a:cs typeface="Arial"/>
              <a:sym typeface="Arial"/>
            </a:endParaRPr>
          </a:p>
        </p:txBody>
      </p:sp>
      <p:sp>
        <p:nvSpPr>
          <p:cNvPr id="151" name="Google Shape;151;p32"/>
          <p:cNvSpPr txBox="1"/>
          <p:nvPr/>
        </p:nvSpPr>
        <p:spPr>
          <a:xfrm>
            <a:off x="195931" y="881331"/>
            <a:ext cx="8359710" cy="4016766"/>
          </a:xfrm>
          <a:prstGeom prst="rect">
            <a:avLst/>
          </a:prstGeom>
          <a:noFill/>
          <a:ln>
            <a:noFill/>
          </a:ln>
        </p:spPr>
        <p:txBody>
          <a:bodyPr anchorCtr="0" anchor="t" bIns="40825" lIns="81625" spcFirstLastPara="1" rIns="81625" wrap="square" tIns="40825">
            <a:noAutofit/>
          </a:bodyPr>
          <a:lstStyle/>
          <a:p>
            <a:pPr indent="0" lvl="0" marL="0" marR="0" rtl="0" algn="l">
              <a:spcBef>
                <a:spcPts val="0"/>
              </a:spcBef>
              <a:spcAft>
                <a:spcPts val="0"/>
              </a:spcAft>
              <a:buNone/>
            </a:pPr>
            <a:r>
              <a:rPr b="1" i="1" lang="en" sz="900" strike="noStrike">
                <a:solidFill>
                  <a:srgbClr val="81ACA6"/>
                </a:solidFill>
                <a:latin typeface="Arial"/>
                <a:ea typeface="Arial"/>
                <a:cs typeface="Arial"/>
                <a:sym typeface="Arial"/>
              </a:rPr>
              <a:t>Sheila Jones10:31 AM </a:t>
            </a:r>
            <a:r>
              <a:rPr b="1" i="1" lang="en" sz="900" u="sng" strike="noStrike">
                <a:solidFill>
                  <a:schemeClr val="hlink"/>
                </a:solidFill>
                <a:latin typeface="Arial"/>
                <a:ea typeface="Arial"/>
                <a:cs typeface="Arial"/>
                <a:sym typeface="Arial"/>
                <a:hlinkClick r:id="rId3"/>
              </a:rPr>
              <a:t>https://docs.google.com/document/d/1uRCBmVFZZxnsuHEj23Xk375VOYr8Wq21lZU_KznTEUw/edit#heading=h.rj4sggab0aph</a:t>
            </a:r>
            <a:endParaRPr b="1" i="1" sz="900" strike="noStrike">
              <a:solidFill>
                <a:srgbClr val="81ACA6"/>
              </a:solidFill>
              <a:latin typeface="Arial"/>
              <a:ea typeface="Arial"/>
              <a:cs typeface="Arial"/>
              <a:sym typeface="Arial"/>
            </a:endParaRPr>
          </a:p>
          <a:p>
            <a:pPr indent="0" lvl="0" marL="0" marR="0" rtl="0" algn="l">
              <a:spcBef>
                <a:spcPts val="0"/>
              </a:spcBef>
              <a:spcAft>
                <a:spcPts val="0"/>
              </a:spcAft>
              <a:buNone/>
            </a:pPr>
            <a:r>
              <a:rPr b="1" i="1" lang="en" sz="900" strike="noStrike">
                <a:solidFill>
                  <a:srgbClr val="81ACA6"/>
                </a:solidFill>
                <a:latin typeface="Arial"/>
                <a:ea typeface="Arial"/>
                <a:cs typeface="Arial"/>
                <a:sym typeface="Arial"/>
              </a:rPr>
              <a:t>Stefan Sitani10:48 AM Hi, Michal:)Hi, Sreelatha:)</a:t>
            </a:r>
            <a:endParaRPr b="1" i="1" sz="900" strike="noStrike">
              <a:solidFill>
                <a:srgbClr val="81ACA6"/>
              </a:solidFill>
              <a:latin typeface="Arial"/>
              <a:ea typeface="Arial"/>
              <a:cs typeface="Arial"/>
              <a:sym typeface="Arial"/>
            </a:endParaRPr>
          </a:p>
          <a:p>
            <a:pPr indent="0" lvl="0" marL="0" marR="0" rtl="0" algn="l">
              <a:spcBef>
                <a:spcPts val="0"/>
              </a:spcBef>
              <a:spcAft>
                <a:spcPts val="0"/>
              </a:spcAft>
              <a:buNone/>
            </a:pPr>
            <a:r>
              <a:rPr b="1" i="1" lang="en" sz="900" strike="noStrike">
                <a:solidFill>
                  <a:srgbClr val="81ACA6"/>
                </a:solidFill>
                <a:latin typeface="Arial"/>
                <a:ea typeface="Arial"/>
                <a:cs typeface="Arial"/>
                <a:sym typeface="Arial"/>
              </a:rPr>
              <a:t>Sreelatha Nelluli10:49 AMSorry. I had my 1:1 meeting with Sunayna</a:t>
            </a:r>
            <a:endParaRPr b="1" i="1" sz="900" strike="noStrike">
              <a:solidFill>
                <a:srgbClr val="81ACA6"/>
              </a:solidFill>
              <a:latin typeface="Arial"/>
              <a:ea typeface="Arial"/>
              <a:cs typeface="Arial"/>
              <a:sym typeface="Arial"/>
            </a:endParaRPr>
          </a:p>
          <a:p>
            <a:pPr indent="0" lvl="0" marL="0" marR="0" rtl="0" algn="l">
              <a:spcBef>
                <a:spcPts val="0"/>
              </a:spcBef>
              <a:spcAft>
                <a:spcPts val="0"/>
              </a:spcAft>
              <a:buNone/>
            </a:pPr>
            <a:r>
              <a:rPr b="1" i="1" lang="en" sz="900" strike="noStrike">
                <a:solidFill>
                  <a:srgbClr val="81ACA6"/>
                </a:solidFill>
                <a:latin typeface="Arial"/>
                <a:ea typeface="Arial"/>
                <a:cs typeface="Arial"/>
                <a:sym typeface="Arial"/>
              </a:rPr>
              <a:t>Hi Stefan! Hi everyone! :)</a:t>
            </a:r>
            <a:endParaRPr b="1" i="1" sz="900" strike="noStrike">
              <a:solidFill>
                <a:srgbClr val="81ACA6"/>
              </a:solidFill>
              <a:latin typeface="Arial"/>
              <a:ea typeface="Arial"/>
              <a:cs typeface="Arial"/>
              <a:sym typeface="Arial"/>
            </a:endParaRPr>
          </a:p>
          <a:p>
            <a:pPr indent="0" lvl="0" marL="0" marR="0" rtl="0" algn="l">
              <a:spcBef>
                <a:spcPts val="0"/>
              </a:spcBef>
              <a:spcAft>
                <a:spcPts val="0"/>
              </a:spcAft>
              <a:buNone/>
            </a:pPr>
            <a:r>
              <a:rPr b="1" i="1" lang="en" sz="900" strike="noStrike">
                <a:solidFill>
                  <a:srgbClr val="81ACA6"/>
                </a:solidFill>
                <a:latin typeface="Arial"/>
                <a:ea typeface="Arial"/>
                <a:cs typeface="Arial"/>
                <a:sym typeface="Arial"/>
              </a:rPr>
              <a:t>Sheila Jones10:51 AMHi guys, welcome, welcome</a:t>
            </a:r>
            <a:endParaRPr b="1" i="1" sz="900" strike="noStrike">
              <a:solidFill>
                <a:srgbClr val="81ACA6"/>
              </a:solidFill>
              <a:latin typeface="Arial"/>
              <a:ea typeface="Arial"/>
              <a:cs typeface="Arial"/>
              <a:sym typeface="Arial"/>
            </a:endParaRPr>
          </a:p>
          <a:p>
            <a:pPr indent="0" lvl="0" marL="0" marR="0" rtl="0" algn="l">
              <a:spcBef>
                <a:spcPts val="0"/>
              </a:spcBef>
              <a:spcAft>
                <a:spcPts val="0"/>
              </a:spcAft>
              <a:buNone/>
            </a:pPr>
            <a:r>
              <a:rPr b="1" i="1" lang="en" sz="900" strike="noStrike">
                <a:solidFill>
                  <a:srgbClr val="81ACA6"/>
                </a:solidFill>
                <a:latin typeface="Arial"/>
                <a:ea typeface="Arial"/>
                <a:cs typeface="Arial"/>
                <a:sym typeface="Arial"/>
              </a:rPr>
              <a:t>You 10:56 AM</a:t>
            </a:r>
            <a:r>
              <a:rPr b="1" i="1" lang="en" sz="900" u="sng" strike="noStrike">
                <a:solidFill>
                  <a:schemeClr val="hlink"/>
                </a:solidFill>
                <a:latin typeface="Arial"/>
                <a:ea typeface="Arial"/>
                <a:cs typeface="Arial"/>
                <a:sym typeface="Arial"/>
                <a:hlinkClick r:id="rId4"/>
              </a:rPr>
              <a:t>https://docs.openshift.com/container-platform/4.9/release_notes/ocp-4-9-release-notes.html</a:t>
            </a:r>
            <a:endParaRPr b="1" i="1" sz="900" strike="noStrike">
              <a:solidFill>
                <a:srgbClr val="81ACA6"/>
              </a:solidFill>
              <a:latin typeface="Arial"/>
              <a:ea typeface="Arial"/>
              <a:cs typeface="Arial"/>
              <a:sym typeface="Arial"/>
            </a:endParaRPr>
          </a:p>
          <a:p>
            <a:pPr indent="0" lvl="0" marL="0" marR="0" rtl="0" algn="l">
              <a:spcBef>
                <a:spcPts val="0"/>
              </a:spcBef>
              <a:spcAft>
                <a:spcPts val="0"/>
              </a:spcAft>
              <a:buNone/>
            </a:pPr>
            <a:r>
              <a:rPr b="1" i="1" lang="en" sz="900" strike="noStrike">
                <a:solidFill>
                  <a:srgbClr val="81ACA6"/>
                </a:solidFill>
                <a:latin typeface="Arial"/>
                <a:ea typeface="Arial"/>
                <a:cs typeface="Arial"/>
                <a:sym typeface="Arial"/>
              </a:rPr>
              <a:t>Sheila Jones10:57 AM+ 1 Heena</a:t>
            </a:r>
            <a:endParaRPr b="1" i="1" sz="900" strike="noStrike">
              <a:solidFill>
                <a:srgbClr val="81ACA6"/>
              </a:solidFill>
              <a:latin typeface="Arial"/>
              <a:ea typeface="Arial"/>
              <a:cs typeface="Arial"/>
              <a:sym typeface="Arial"/>
            </a:endParaRPr>
          </a:p>
          <a:p>
            <a:pPr indent="0" lvl="0" marL="0" marR="0" rtl="0" algn="l">
              <a:spcBef>
                <a:spcPts val="0"/>
              </a:spcBef>
              <a:spcAft>
                <a:spcPts val="0"/>
              </a:spcAft>
              <a:buNone/>
            </a:pPr>
            <a:r>
              <a:rPr b="1" i="1" lang="en" sz="900" strike="noStrike">
                <a:solidFill>
                  <a:srgbClr val="81ACA6"/>
                </a:solidFill>
                <a:latin typeface="Arial"/>
                <a:ea typeface="Arial"/>
                <a:cs typeface="Arial"/>
                <a:sym typeface="Arial"/>
              </a:rPr>
              <a:t>Heena Manwani10:58 AMRed Hat bild of Quarkus x.xx provides increased stability, several fixed issues, and new features.</a:t>
            </a:r>
            <a:endParaRPr b="1" i="1" sz="900" strike="noStrike">
              <a:solidFill>
                <a:srgbClr val="81ACA6"/>
              </a:solidFill>
              <a:latin typeface="Arial"/>
              <a:ea typeface="Arial"/>
              <a:cs typeface="Arial"/>
              <a:sym typeface="Arial"/>
            </a:endParaRPr>
          </a:p>
          <a:p>
            <a:pPr indent="0" lvl="0" marL="0" marR="0" rtl="0" algn="l">
              <a:spcBef>
                <a:spcPts val="0"/>
              </a:spcBef>
              <a:spcAft>
                <a:spcPts val="0"/>
              </a:spcAft>
              <a:buNone/>
            </a:pPr>
            <a:r>
              <a:rPr b="1" i="1" lang="en" sz="900" strike="noStrike">
                <a:solidFill>
                  <a:srgbClr val="81ACA6"/>
                </a:solidFill>
                <a:latin typeface="Arial"/>
                <a:ea typeface="Arial"/>
                <a:cs typeface="Arial"/>
                <a:sym typeface="Arial"/>
              </a:rPr>
              <a:t>Sreelatha Nelluli11:01 AM+1 Heena</a:t>
            </a:r>
            <a:endParaRPr b="1" i="1" sz="900" strike="noStrike">
              <a:solidFill>
                <a:srgbClr val="81ACA6"/>
              </a:solidFill>
              <a:latin typeface="Arial"/>
              <a:ea typeface="Arial"/>
              <a:cs typeface="Arial"/>
              <a:sym typeface="Arial"/>
            </a:endParaRPr>
          </a:p>
          <a:p>
            <a:pPr indent="0" lvl="0" marL="0" marR="0" rtl="0" algn="l">
              <a:spcBef>
                <a:spcPts val="0"/>
              </a:spcBef>
              <a:spcAft>
                <a:spcPts val="0"/>
              </a:spcAft>
              <a:buNone/>
            </a:pPr>
            <a:r>
              <a:rPr b="1" i="1" lang="en" sz="900" strike="noStrike">
                <a:solidFill>
                  <a:srgbClr val="81ACA6"/>
                </a:solidFill>
                <a:latin typeface="Arial"/>
                <a:ea typeface="Arial"/>
                <a:cs typeface="Arial"/>
                <a:sym typeface="Arial"/>
              </a:rPr>
              <a:t>Sreelatha Nelluli11:05 AMThe Notable technical changes section should include the breaking changes, right?</a:t>
            </a:r>
            <a:endParaRPr b="1" i="1" sz="900" strike="noStrike">
              <a:solidFill>
                <a:srgbClr val="81ACA6"/>
              </a:solidFill>
              <a:latin typeface="Arial"/>
              <a:ea typeface="Arial"/>
              <a:cs typeface="Arial"/>
              <a:sym typeface="Arial"/>
            </a:endParaRPr>
          </a:p>
          <a:p>
            <a:pPr indent="0" lvl="0" marL="0" marR="0" rtl="0" algn="l">
              <a:spcBef>
                <a:spcPts val="0"/>
              </a:spcBef>
              <a:spcAft>
                <a:spcPts val="0"/>
              </a:spcAft>
              <a:buNone/>
            </a:pPr>
            <a:r>
              <a:rPr b="1" i="1" lang="en" sz="900" strike="noStrike">
                <a:solidFill>
                  <a:srgbClr val="81ACA6"/>
                </a:solidFill>
                <a:latin typeface="Arial"/>
                <a:ea typeface="Arial"/>
                <a:cs typeface="Arial"/>
                <a:sym typeface="Arial"/>
              </a:rPr>
              <a:t>Sreelatha Nelluli11:07 AM</a:t>
            </a:r>
            <a:r>
              <a:rPr b="1" i="1" lang="en" sz="900" u="sng" strike="noStrike">
                <a:solidFill>
                  <a:schemeClr val="hlink"/>
                </a:solidFill>
                <a:latin typeface="Arial"/>
                <a:ea typeface="Arial"/>
                <a:cs typeface="Arial"/>
                <a:sym typeface="Arial"/>
                <a:hlinkClick r:id="rId5"/>
              </a:rPr>
              <a:t>https://issues.redhat.com/browse/QUARKUS-1426</a:t>
            </a:r>
            <a:endParaRPr b="1" i="1" sz="900" strike="noStrike">
              <a:solidFill>
                <a:srgbClr val="81ACA6"/>
              </a:solidFill>
              <a:latin typeface="Arial"/>
              <a:ea typeface="Arial"/>
              <a:cs typeface="Arial"/>
              <a:sym typeface="Arial"/>
            </a:endParaRPr>
          </a:p>
          <a:p>
            <a:pPr indent="0" lvl="0" marL="0" marR="0" rtl="0" algn="l">
              <a:spcBef>
                <a:spcPts val="0"/>
              </a:spcBef>
              <a:spcAft>
                <a:spcPts val="0"/>
              </a:spcAft>
              <a:buNone/>
            </a:pPr>
            <a:r>
              <a:rPr b="1" i="1" lang="en" sz="900" strike="noStrike">
                <a:solidFill>
                  <a:srgbClr val="81ACA6"/>
                </a:solidFill>
                <a:latin typeface="Arial"/>
                <a:ea typeface="Arial"/>
                <a:cs typeface="Arial"/>
                <a:sym typeface="Arial"/>
              </a:rPr>
              <a:t>Michal Maler11:08 AMI have one item for this meeting when all done with their presentations :)BTW, what about: "Notable enhancements and new features" instead ? :))</a:t>
            </a:r>
            <a:endParaRPr b="1" i="1" sz="900" strike="noStrike">
              <a:solidFill>
                <a:srgbClr val="81ACA6"/>
              </a:solidFill>
              <a:latin typeface="Arial"/>
              <a:ea typeface="Arial"/>
              <a:cs typeface="Arial"/>
              <a:sym typeface="Arial"/>
            </a:endParaRPr>
          </a:p>
          <a:p>
            <a:pPr indent="0" lvl="0" marL="0" marR="0" rtl="0" algn="l">
              <a:spcBef>
                <a:spcPts val="0"/>
              </a:spcBef>
              <a:spcAft>
                <a:spcPts val="0"/>
              </a:spcAft>
              <a:buNone/>
            </a:pPr>
            <a:r>
              <a:rPr b="1" i="1" lang="en" sz="900" strike="noStrike">
                <a:solidFill>
                  <a:srgbClr val="81ACA6"/>
                </a:solidFill>
                <a:latin typeface="Arial"/>
                <a:ea typeface="Arial"/>
                <a:cs typeface="Arial"/>
                <a:sym typeface="Arial"/>
              </a:rPr>
              <a:t>Michal Maler11:09 AMfor point 3Sheila Jones11:10 AMWas wondering about the term "notable" - what would the criteria be for an enhancement to be "notable"?</a:t>
            </a:r>
            <a:endParaRPr b="1" i="1" sz="900" strike="noStrike">
              <a:solidFill>
                <a:srgbClr val="81ACA6"/>
              </a:solidFill>
              <a:latin typeface="Arial"/>
              <a:ea typeface="Arial"/>
              <a:cs typeface="Arial"/>
              <a:sym typeface="Arial"/>
            </a:endParaRPr>
          </a:p>
          <a:p>
            <a:pPr indent="0" lvl="0" marL="0" marR="0" rtl="0" algn="l">
              <a:spcBef>
                <a:spcPts val="0"/>
              </a:spcBef>
              <a:spcAft>
                <a:spcPts val="0"/>
              </a:spcAft>
              <a:buNone/>
            </a:pPr>
            <a:r>
              <a:rPr b="1" i="1" lang="en" sz="900" strike="noStrike">
                <a:solidFill>
                  <a:srgbClr val="81ACA6"/>
                </a:solidFill>
                <a:latin typeface="Arial"/>
                <a:ea typeface="Arial"/>
                <a:cs typeface="Arial"/>
                <a:sym typeface="Arial"/>
              </a:rPr>
              <a:t>Heena Manwani11:11 AMagree @Sheila, is it possible to include the notable enhancements in New features and enhancements?</a:t>
            </a:r>
            <a:endParaRPr b="1" i="1" sz="900" strike="noStrike">
              <a:solidFill>
                <a:srgbClr val="81ACA6"/>
              </a:solidFill>
              <a:latin typeface="Arial"/>
              <a:ea typeface="Arial"/>
              <a:cs typeface="Arial"/>
              <a:sym typeface="Arial"/>
            </a:endParaRPr>
          </a:p>
          <a:p>
            <a:pPr indent="0" lvl="0" marL="0" marR="0" rtl="0" algn="l">
              <a:spcBef>
                <a:spcPts val="0"/>
              </a:spcBef>
              <a:spcAft>
                <a:spcPts val="0"/>
              </a:spcAft>
              <a:buNone/>
            </a:pPr>
            <a:r>
              <a:rPr b="1" i="1" lang="en" sz="900" strike="noStrike">
                <a:solidFill>
                  <a:srgbClr val="81ACA6"/>
                </a:solidFill>
                <a:latin typeface="Arial"/>
                <a:ea typeface="Arial"/>
                <a:cs typeface="Arial"/>
                <a:sym typeface="Arial"/>
              </a:rPr>
              <a:t>Sheila Jones11:14 AMI think the term "changes" should possibly be kept in there somewhere.…</a:t>
            </a:r>
            <a:endParaRPr b="1" i="1" sz="900" strike="noStrike">
              <a:solidFill>
                <a:srgbClr val="81ACA6"/>
              </a:solidFill>
              <a:latin typeface="Arial"/>
              <a:ea typeface="Arial"/>
              <a:cs typeface="Arial"/>
              <a:sym typeface="Arial"/>
            </a:endParaRPr>
          </a:p>
          <a:p>
            <a:pPr indent="0" lvl="0" marL="0" marR="0" rtl="0" algn="l">
              <a:spcBef>
                <a:spcPts val="0"/>
              </a:spcBef>
              <a:spcAft>
                <a:spcPts val="0"/>
              </a:spcAft>
              <a:buNone/>
            </a:pPr>
            <a:r>
              <a:rPr b="1" i="1" lang="en" sz="900" strike="noStrike">
                <a:solidFill>
                  <a:srgbClr val="81ACA6"/>
                </a:solidFill>
                <a:latin typeface="Arial"/>
                <a:ea typeface="Arial"/>
                <a:cs typeface="Arial"/>
                <a:sym typeface="Arial"/>
              </a:rPr>
              <a:t>Heena Manwani11:15 AMHow about "Support for backwards compatibility"?</a:t>
            </a:r>
            <a:endParaRPr b="1" i="1" sz="900" strike="noStrike">
              <a:solidFill>
                <a:srgbClr val="81ACA6"/>
              </a:solidFill>
              <a:latin typeface="Arial"/>
              <a:ea typeface="Arial"/>
              <a:cs typeface="Arial"/>
              <a:sym typeface="Arial"/>
            </a:endParaRPr>
          </a:p>
          <a:p>
            <a:pPr indent="0" lvl="0" marL="0" marR="0" rtl="0" algn="l">
              <a:spcBef>
                <a:spcPts val="0"/>
              </a:spcBef>
              <a:spcAft>
                <a:spcPts val="0"/>
              </a:spcAft>
              <a:buNone/>
            </a:pPr>
            <a:r>
              <a:rPr b="1" i="1" lang="en" sz="900" strike="noStrike">
                <a:solidFill>
                  <a:srgbClr val="81ACA6"/>
                </a:solidFill>
                <a:latin typeface="Arial"/>
                <a:ea typeface="Arial"/>
                <a:cs typeface="Arial"/>
                <a:sym typeface="Arial"/>
              </a:rPr>
              <a:t>Sheila Jones11:16 AM+ 1 to "Changes that affect backwards compatibility</a:t>
            </a:r>
            <a:endParaRPr b="1" i="1" sz="900" strike="noStrike">
              <a:solidFill>
                <a:srgbClr val="81ACA6"/>
              </a:solidFill>
              <a:latin typeface="Arial"/>
              <a:ea typeface="Arial"/>
              <a:cs typeface="Arial"/>
              <a:sym typeface="Arial"/>
            </a:endParaRPr>
          </a:p>
          <a:p>
            <a:pPr indent="0" lvl="0" marL="0" marR="0" rtl="0" algn="l">
              <a:spcBef>
                <a:spcPts val="0"/>
              </a:spcBef>
              <a:spcAft>
                <a:spcPts val="0"/>
              </a:spcAft>
              <a:buNone/>
            </a:pPr>
            <a:r>
              <a:rPr b="1" i="1" lang="en" sz="900" strike="noStrike">
                <a:solidFill>
                  <a:srgbClr val="81ACA6"/>
                </a:solidFill>
                <a:latin typeface="Arial"/>
                <a:ea typeface="Arial"/>
                <a:cs typeface="Arial"/>
                <a:sym typeface="Arial"/>
              </a:rPr>
              <a:t>Michal Maler11:24 AMThere is tons of bux fixes and small enhancements that are maybe not interesting for a customer that much. Then, you have those that are notable, and RN stands on them.</a:t>
            </a:r>
            <a:endParaRPr b="1" i="1" sz="900" strike="noStrike">
              <a:solidFill>
                <a:srgbClr val="81ACA6"/>
              </a:solidFill>
              <a:latin typeface="Arial"/>
              <a:ea typeface="Arial"/>
              <a:cs typeface="Arial"/>
              <a:sym typeface="Arial"/>
            </a:endParaRPr>
          </a:p>
          <a:p>
            <a:pPr indent="0" lvl="0" marL="0" marR="0" rtl="0" algn="l">
              <a:spcBef>
                <a:spcPts val="0"/>
              </a:spcBef>
              <a:spcAft>
                <a:spcPts val="0"/>
              </a:spcAft>
              <a:buNone/>
            </a:pPr>
            <a:r>
              <a:rPr b="1" i="1" lang="en" sz="900" strike="noStrike">
                <a:solidFill>
                  <a:srgbClr val="81ACA6"/>
                </a:solidFill>
                <a:latin typeface="Arial"/>
                <a:ea typeface="Arial"/>
                <a:cs typeface="Arial"/>
                <a:sym typeface="Arial"/>
              </a:rPr>
              <a:t>You11:28 AM+1 to that idea Sheila</a:t>
            </a:r>
            <a:endParaRPr b="1" i="1" sz="900" strike="noStrike">
              <a:solidFill>
                <a:srgbClr val="81ACA6"/>
              </a:solidFill>
              <a:latin typeface="Arial"/>
              <a:ea typeface="Arial"/>
              <a:cs typeface="Arial"/>
              <a:sym typeface="Arial"/>
            </a:endParaRPr>
          </a:p>
          <a:p>
            <a:pPr indent="0" lvl="0" marL="0" marR="0" rtl="0" algn="l">
              <a:spcBef>
                <a:spcPts val="0"/>
              </a:spcBef>
              <a:spcAft>
                <a:spcPts val="0"/>
              </a:spcAft>
              <a:buNone/>
            </a:pPr>
            <a:r>
              <a:rPr b="1" i="1" lang="en" sz="900" strike="noStrike">
                <a:solidFill>
                  <a:srgbClr val="81ACA6"/>
                </a:solidFill>
                <a:latin typeface="Arial"/>
                <a:ea typeface="Arial"/>
                <a:cs typeface="Arial"/>
                <a:sym typeface="Arial"/>
              </a:rPr>
              <a:t>Michal Maler11:30 AMNeed to drop off for another meeting. Take a look on this one pager if you have a minute. It explains how to use search and replace script. Could be handy from time to time :) </a:t>
            </a:r>
            <a:r>
              <a:rPr b="1" i="1" lang="en" sz="900" u="sng" strike="noStrike">
                <a:solidFill>
                  <a:schemeClr val="hlink"/>
                </a:solidFill>
                <a:latin typeface="Arial"/>
                <a:ea typeface="Arial"/>
                <a:cs typeface="Arial"/>
                <a:sym typeface="Arial"/>
                <a:hlinkClick r:id="rId6"/>
              </a:rPr>
              <a:t>https://docs.google.com/document/d/1cbcVFHTl8js6bJ7FUyfnmOc8mmhgzPv6Wjqg_cgrQco/edit#</a:t>
            </a:r>
            <a:endParaRPr b="1" i="1" sz="900" strike="noStrike">
              <a:solidFill>
                <a:srgbClr val="81ACA6"/>
              </a:solidFill>
              <a:latin typeface="Arial"/>
              <a:ea typeface="Arial"/>
              <a:cs typeface="Arial"/>
              <a:sym typeface="Arial"/>
            </a:endParaRPr>
          </a:p>
          <a:p>
            <a:pPr indent="0" lvl="0" marL="0" marR="0" rtl="0" algn="l">
              <a:spcBef>
                <a:spcPts val="0"/>
              </a:spcBef>
              <a:spcAft>
                <a:spcPts val="0"/>
              </a:spcAft>
              <a:buNone/>
            </a:pPr>
            <a:r>
              <a:t/>
            </a:r>
            <a:endParaRPr b="1" i="1" sz="900" strike="noStrike">
              <a:solidFill>
                <a:srgbClr val="81ACA6"/>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