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4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8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5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78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42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9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98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10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1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4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ABE35-A6E6-8442-8048-7ECD3F308DBF}" type="datetimeFigureOut">
              <a:rPr lang="en-US" smtClean="0"/>
              <a:t>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3CC5C-6941-F44A-9467-5A2753535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4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659" y="948923"/>
            <a:ext cx="4410655" cy="514132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3007" y="1156007"/>
            <a:ext cx="3716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Noteworthy Light"/>
                <a:cs typeface="Noteworthy Light"/>
              </a:rPr>
              <a:t>Get your swag on!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495" y="2012927"/>
            <a:ext cx="406444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Wear your </a:t>
            </a:r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red hat </a:t>
            </a:r>
            <a:r>
              <a:rPr lang="en-US" sz="1400" b="1" dirty="0" smtClean="0">
                <a:latin typeface="Arial"/>
                <a:cs typeface="Arial"/>
              </a:rPr>
              <a:t>from Red Hat </a:t>
            </a:r>
            <a:r>
              <a:rPr lang="en-US" sz="1400" dirty="0" smtClean="0">
                <a:latin typeface="Arial"/>
                <a:cs typeface="Arial"/>
              </a:rPr>
              <a:t>today through September 10, 2015 and have the chance to get a Red Hat Developers hoodie.</a:t>
            </a:r>
          </a:p>
          <a:p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The Red Hat Developer team will be enjoying the conference and handing out premium items to some attendees they catch wearing their Red Hat.</a:t>
            </a: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All you have to do is wear the </a:t>
            </a:r>
            <a:r>
              <a:rPr lang="en-US" sz="1400" i="1" dirty="0" smtClean="0">
                <a:solidFill>
                  <a:srgbClr val="FF0000"/>
                </a:solidFill>
                <a:latin typeface="Arial"/>
                <a:cs typeface="Arial"/>
              </a:rPr>
              <a:t>RED HAT and visit the URL on the back: </a:t>
            </a:r>
            <a:r>
              <a:rPr lang="en-US" sz="1400" i="1" dirty="0" err="1" smtClean="0">
                <a:solidFill>
                  <a:srgbClr val="FF0000"/>
                </a:solidFill>
                <a:latin typeface="Arial"/>
                <a:cs typeface="Arial"/>
              </a:rPr>
              <a:t>Developers.redhat.com</a:t>
            </a:r>
            <a:endParaRPr lang="en-US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65456" y="948923"/>
            <a:ext cx="4410655" cy="514132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68246" y="1156007"/>
            <a:ext cx="4307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RED HAT DEVELOPERS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09290" y="2402519"/>
            <a:ext cx="411796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Red Hat works to bring technologies together to provide a powerful platform.  Red Hat Developers work to bring Developers the information they need, when they need it and how they need it in one easy to use location.  </a:t>
            </a: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400" i="1" dirty="0" smtClean="0">
                <a:latin typeface="Arial"/>
                <a:cs typeface="Arial"/>
              </a:rPr>
              <a:t>Join Red Hat Developers to: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i="1" dirty="0" smtClean="0">
                <a:latin typeface="Arial"/>
                <a:cs typeface="Arial"/>
              </a:rPr>
              <a:t>exchange ideas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i="1" dirty="0" smtClean="0">
                <a:latin typeface="Arial"/>
                <a:cs typeface="Arial"/>
              </a:rPr>
              <a:t>view app idea tutorials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i="1" dirty="0">
                <a:latin typeface="Arial"/>
                <a:cs typeface="Arial"/>
              </a:rPr>
              <a:t>i</a:t>
            </a:r>
            <a:r>
              <a:rPr lang="en-US" sz="1400" i="1" dirty="0" smtClean="0">
                <a:latin typeface="Arial"/>
                <a:cs typeface="Arial"/>
              </a:rPr>
              <a:t>mmediately access product downloads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i="1" dirty="0" smtClean="0">
                <a:latin typeface="Arial"/>
                <a:cs typeface="Arial"/>
              </a:rPr>
              <a:t>launch new apps in the cloud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i="1" dirty="0">
                <a:latin typeface="Arial"/>
                <a:cs typeface="Arial"/>
              </a:rPr>
              <a:t>g</a:t>
            </a:r>
            <a:r>
              <a:rPr lang="en-US" sz="1400" i="1" dirty="0" smtClean="0">
                <a:latin typeface="Arial"/>
                <a:cs typeface="Arial"/>
              </a:rPr>
              <a:t>et discounts</a:t>
            </a:r>
          </a:p>
          <a:p>
            <a:pPr marL="742950" lvl="1" indent="-285750">
              <a:buFont typeface="Arial"/>
              <a:buChar char="•"/>
            </a:pPr>
            <a:endParaRPr lang="en-US" sz="1400" i="1" dirty="0">
              <a:latin typeface="Arial"/>
              <a:cs typeface="Arial"/>
            </a:endParaRPr>
          </a:p>
          <a:p>
            <a:pPr marL="0" lvl="1"/>
            <a:r>
              <a:rPr lang="en-US" sz="1400" i="1" dirty="0" smtClean="0">
                <a:latin typeface="Arial"/>
                <a:cs typeface="Arial"/>
              </a:rPr>
              <a:t>Best part? It’s FREE!  </a:t>
            </a: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Get involved today: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cs typeface="Arial"/>
              </a:rPr>
              <a:t>Developers.redhat.com</a:t>
            </a:r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6290" y="1689450"/>
            <a:ext cx="378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Share more. Learn more. Code more.</a:t>
            </a:r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45" b="90355" l="5469" r="9414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3401" y="4111128"/>
            <a:ext cx="1970394" cy="15162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11" b="94667" l="2667" r="9777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3007" y="4111128"/>
            <a:ext cx="1394178" cy="13941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1784" y="3926462"/>
            <a:ext cx="1622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WEAR THIS</a:t>
            </a:r>
            <a:endParaRPr lang="en-US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600175" y="3682962"/>
            <a:ext cx="16227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/>
              <a:t>Chance to </a:t>
            </a:r>
          </a:p>
          <a:p>
            <a:pPr algn="ctr"/>
            <a:r>
              <a:rPr lang="en-US" b="1" i="1" dirty="0" smtClean="0"/>
              <a:t>GET THIS</a:t>
            </a:r>
            <a:endParaRPr lang="en-US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470273" y="6475687"/>
            <a:ext cx="4045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IMAGES WILL BE UPDATED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21388" y="150968"/>
            <a:ext cx="7093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Get swag on promotion to hand out with Hats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77860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0195" y="1398133"/>
            <a:ext cx="2791607" cy="36631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50195" y="1422871"/>
            <a:ext cx="2586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Noteworthy Light"/>
                <a:cs typeface="Noteworthy Light"/>
              </a:rPr>
              <a:t>The right tool at the right time.</a:t>
            </a:r>
            <a:endParaRPr lang="en-US" sz="2400" b="1" dirty="0" smtClean="0">
              <a:solidFill>
                <a:srgbClr val="000000"/>
              </a:solidFill>
              <a:latin typeface="Noteworthy Light"/>
              <a:cs typeface="Noteworthy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35" y="2455959"/>
            <a:ext cx="235553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Whether a </a:t>
            </a:r>
            <a:r>
              <a:rPr lang="en-US" sz="1400" dirty="0" err="1" smtClean="0">
                <a:latin typeface="Arial"/>
                <a:cs typeface="Arial"/>
              </a:rPr>
              <a:t>koozie</a:t>
            </a:r>
            <a:r>
              <a:rPr lang="en-US" sz="1400" dirty="0" smtClean="0">
                <a:latin typeface="Arial"/>
                <a:cs typeface="Arial"/>
              </a:rPr>
              <a:t> when you need it or </a:t>
            </a:r>
            <a:r>
              <a:rPr lang="en-US" sz="1400" dirty="0" err="1" smtClean="0">
                <a:latin typeface="Arial"/>
                <a:cs typeface="Arial"/>
              </a:rPr>
              <a:t>Node.js</a:t>
            </a:r>
            <a:r>
              <a:rPr lang="en-US" sz="1400" dirty="0" smtClean="0">
                <a:latin typeface="Arial"/>
                <a:cs typeface="Arial"/>
              </a:rPr>
              <a:t> to build an app you need.  Red Hat Developers gives you access to try new products and tools while you share ideas, tips and tricks.</a:t>
            </a:r>
            <a:endParaRPr lang="en-US" sz="1400" dirty="0" smtClean="0">
              <a:latin typeface="Arial"/>
              <a:cs typeface="Arial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400" b="1" i="1" dirty="0" smtClean="0">
                <a:solidFill>
                  <a:srgbClr val="000000"/>
                </a:solidFill>
                <a:latin typeface="Arial"/>
                <a:cs typeface="Arial"/>
              </a:rPr>
              <a:t>Join now: </a:t>
            </a:r>
            <a:r>
              <a:rPr lang="en-US" sz="1400" b="1" i="1" dirty="0" err="1" smtClean="0">
                <a:solidFill>
                  <a:srgbClr val="FF0000"/>
                </a:solidFill>
                <a:latin typeface="Arial"/>
                <a:cs typeface="Arial"/>
              </a:rPr>
              <a:t>Developers.redhat.com</a:t>
            </a:r>
            <a:endParaRPr lang="en-US" sz="1400" b="1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80944" y="1398134"/>
            <a:ext cx="2892913" cy="36631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83734" y="1605216"/>
            <a:ext cx="2790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RED HAT DEVELOPERS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9850" y="2880419"/>
            <a:ext cx="241521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Exchange ideas, learn new ways to use </a:t>
            </a:r>
            <a:r>
              <a:rPr lang="en-US" sz="1200" dirty="0" err="1" smtClean="0">
                <a:latin typeface="Arial"/>
                <a:cs typeface="Arial"/>
              </a:rPr>
              <a:t>Node.js</a:t>
            </a:r>
            <a:r>
              <a:rPr lang="en-US" sz="1200" dirty="0" smtClean="0">
                <a:latin typeface="Arial"/>
                <a:cs typeface="Arial"/>
              </a:rPr>
              <a:t> with Red Hat and get access to new ways to solve your challenges.</a:t>
            </a:r>
            <a:endParaRPr lang="en-US" sz="1200" dirty="0" smtClean="0">
              <a:latin typeface="Arial"/>
              <a:cs typeface="Arial"/>
            </a:endParaRPr>
          </a:p>
          <a:p>
            <a:endParaRPr lang="en-US" sz="1400" dirty="0" smtClean="0">
              <a:latin typeface="Arial"/>
              <a:cs typeface="Arial"/>
            </a:endParaRP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400" b="1" dirty="0" smtClean="0">
                <a:latin typeface="Arial"/>
                <a:cs typeface="Arial"/>
              </a:rPr>
              <a:t>Get involved today: </a:t>
            </a:r>
            <a:r>
              <a:rPr lang="en-US" sz="1400" b="1" dirty="0" err="1" smtClean="0">
                <a:solidFill>
                  <a:srgbClr val="FF0000"/>
                </a:solidFill>
                <a:latin typeface="Arial"/>
                <a:cs typeface="Arial"/>
              </a:rPr>
              <a:t>Developers.redhat.com</a:t>
            </a:r>
            <a:endParaRPr lang="en-US" sz="14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99222" y="2472103"/>
            <a:ext cx="2971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Share more. Learn more. Code more.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538096" y="184666"/>
            <a:ext cx="6683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Card for </a:t>
            </a:r>
            <a:r>
              <a:rPr lang="en-US" dirty="0" err="1" smtClean="0"/>
              <a:t>Koozie</a:t>
            </a:r>
            <a:r>
              <a:rPr lang="en-US" dirty="0" smtClean="0"/>
              <a:t> – must fit inside </a:t>
            </a:r>
            <a:r>
              <a:rPr lang="en-US" dirty="0" err="1" smtClean="0"/>
              <a:t>Koozie</a:t>
            </a:r>
            <a:r>
              <a:rPr lang="en-US" dirty="0" smtClean="0"/>
              <a:t> width wise (3.5” W by 4.25”H).  Ideally we want the top section (right tool right time and RHD to show out the top of the </a:t>
            </a:r>
            <a:r>
              <a:rPr lang="en-US" dirty="0" err="1" smtClean="0"/>
              <a:t>Koozie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4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0195" y="1398133"/>
            <a:ext cx="2791607" cy="36631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55229" y="1564464"/>
            <a:ext cx="25865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+mj-lt"/>
                <a:cs typeface="Noteworthy Light"/>
              </a:rPr>
              <a:t>Got a few minutes? </a:t>
            </a: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+mj-lt"/>
                <a:cs typeface="Noteworthy Light"/>
              </a:rPr>
              <a:t>Do the Dublin to </a:t>
            </a:r>
            <a:r>
              <a:rPr lang="en-US" b="1" dirty="0" err="1" smtClean="0">
                <a:solidFill>
                  <a:srgbClr val="000000"/>
                </a:solidFill>
                <a:latin typeface="+mj-lt"/>
                <a:cs typeface="Noteworthy Light"/>
              </a:rPr>
              <a:t>NodeConf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Noteworthy Light"/>
              </a:rPr>
              <a:t> Challenge</a:t>
            </a:r>
            <a:endParaRPr lang="en-US" b="1" dirty="0" smtClean="0">
              <a:solidFill>
                <a:srgbClr val="000000"/>
              </a:solidFill>
              <a:latin typeface="+mj-lt"/>
              <a:cs typeface="Noteworthy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3277" y="2793705"/>
            <a:ext cx="27257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/>
                <a:cs typeface="Arial"/>
              </a:rPr>
              <a:t>The Challenge: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Get 4 Hello Worlds complete before you get to Waterford Castle and get Red Hat swag.  And still have time to stream an episode of your favorite show.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400" i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US" sz="1400" i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sz="1200" i="1" dirty="0" smtClean="0">
                <a:latin typeface="Arial"/>
                <a:cs typeface="Arial"/>
              </a:rPr>
              <a:t>Enjoy </a:t>
            </a:r>
            <a:r>
              <a:rPr lang="en-US" sz="1200" i="1" dirty="0">
                <a:latin typeface="Arial"/>
                <a:cs typeface="Arial"/>
              </a:rPr>
              <a:t>a sip. Meet your bus </a:t>
            </a:r>
            <a:r>
              <a:rPr lang="en-US" sz="1200" i="1" dirty="0" smtClean="0">
                <a:latin typeface="Arial"/>
                <a:cs typeface="Arial"/>
              </a:rPr>
              <a:t>mate.</a:t>
            </a:r>
          </a:p>
          <a:p>
            <a:r>
              <a:rPr lang="en-US" sz="1200" i="1" dirty="0" smtClean="0">
                <a:latin typeface="Arial"/>
                <a:cs typeface="Arial"/>
              </a:rPr>
              <a:t>Get </a:t>
            </a:r>
            <a:r>
              <a:rPr lang="en-US" sz="1200" i="1" dirty="0">
                <a:latin typeface="Arial"/>
                <a:cs typeface="Arial"/>
              </a:rPr>
              <a:t>coding with Red Hat Developers.</a:t>
            </a: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80945" y="1398134"/>
            <a:ext cx="2699306" cy="36631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99222" y="1494623"/>
            <a:ext cx="2790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RED HAT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DEVELOPERS</a:t>
            </a:r>
            <a:endParaRPr lang="en-US" sz="20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79850" y="2480729"/>
            <a:ext cx="241521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Challenge Steps:</a:t>
            </a:r>
          </a:p>
          <a:p>
            <a:pPr marL="228600" indent="-228600">
              <a:buAutoNum type="arabicParenR"/>
            </a:pPr>
            <a:r>
              <a:rPr lang="en-US" sz="1200" dirty="0" smtClean="0">
                <a:latin typeface="Arial"/>
                <a:cs typeface="Arial"/>
              </a:rPr>
              <a:t>Visit </a:t>
            </a:r>
            <a:r>
              <a:rPr lang="en-US" sz="1200" dirty="0" err="1" smtClean="0">
                <a:latin typeface="Arial"/>
                <a:cs typeface="Arial"/>
              </a:rPr>
              <a:t>developers.redhat.com</a:t>
            </a:r>
            <a:r>
              <a:rPr lang="en-US" sz="1200" dirty="0" smtClean="0">
                <a:latin typeface="Arial"/>
                <a:cs typeface="Arial"/>
              </a:rPr>
              <a:t> to register for Red Hat Developers.</a:t>
            </a:r>
          </a:p>
          <a:p>
            <a:pPr marL="228600" indent="-228600">
              <a:buAutoNum type="arabicParenR"/>
            </a:pPr>
            <a:r>
              <a:rPr lang="en-US" sz="1200" dirty="0" smtClean="0">
                <a:latin typeface="Arial"/>
                <a:cs typeface="Arial"/>
              </a:rPr>
              <a:t>Complete Hello World with Red Hat Data Virtualization</a:t>
            </a:r>
          </a:p>
          <a:p>
            <a:pPr marL="228600" indent="-228600">
              <a:buFontTx/>
              <a:buAutoNum type="arabicParenR"/>
            </a:pPr>
            <a:r>
              <a:rPr lang="en-US" sz="1200" dirty="0">
                <a:latin typeface="Arial"/>
                <a:cs typeface="Arial"/>
              </a:rPr>
              <a:t>Complete Hello World with </a:t>
            </a:r>
            <a:r>
              <a:rPr lang="en-US" sz="1200" dirty="0" smtClean="0">
                <a:latin typeface="Arial"/>
                <a:cs typeface="Arial"/>
              </a:rPr>
              <a:t>Red Hat Fuse</a:t>
            </a:r>
            <a:endParaRPr lang="en-US" sz="1200" dirty="0">
              <a:latin typeface="Arial"/>
              <a:cs typeface="Arial"/>
            </a:endParaRPr>
          </a:p>
          <a:p>
            <a:pPr marL="228600" indent="-228600">
              <a:buFontTx/>
              <a:buAutoNum type="arabicParenR"/>
            </a:pPr>
            <a:r>
              <a:rPr lang="en-US" sz="1200" dirty="0">
                <a:latin typeface="Arial"/>
                <a:cs typeface="Arial"/>
              </a:rPr>
              <a:t>Complete Hello World with Red Hat </a:t>
            </a:r>
            <a:r>
              <a:rPr lang="en-US" sz="1200" dirty="0" smtClean="0">
                <a:latin typeface="Arial"/>
                <a:cs typeface="Arial"/>
              </a:rPr>
              <a:t>Mobile</a:t>
            </a:r>
            <a:endParaRPr lang="en-US" sz="1200" dirty="0">
              <a:latin typeface="Arial"/>
              <a:cs typeface="Arial"/>
            </a:endParaRPr>
          </a:p>
          <a:p>
            <a:pPr marL="228600" indent="-228600">
              <a:buFontTx/>
              <a:buAutoNum type="arabicParenR"/>
            </a:pPr>
            <a:r>
              <a:rPr lang="en-US" sz="1200" dirty="0">
                <a:latin typeface="Arial"/>
                <a:cs typeface="Arial"/>
              </a:rPr>
              <a:t>Complete Hello World with Red Hat </a:t>
            </a:r>
            <a:r>
              <a:rPr lang="en-US" sz="1200" dirty="0" smtClean="0">
                <a:latin typeface="Arial"/>
                <a:cs typeface="Arial"/>
              </a:rPr>
              <a:t>A-MQ</a:t>
            </a:r>
            <a:endParaRPr lang="en-US" sz="1200" dirty="0">
              <a:latin typeface="Arial"/>
              <a:cs typeface="Arial"/>
            </a:endParaRPr>
          </a:p>
          <a:p>
            <a:endParaRPr lang="en-US" sz="14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99222" y="2188878"/>
            <a:ext cx="2971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Share more. Learn more. Code more.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22927" y="583767"/>
            <a:ext cx="40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Card for Bus Challenge on way there 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796659" y="1469341"/>
            <a:ext cx="387213" cy="32744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46573" y="1494623"/>
            <a:ext cx="387213" cy="32744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80251" y="1398134"/>
            <a:ext cx="1763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Hole to put band through to attach to the water bottles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1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0195" y="1398133"/>
            <a:ext cx="2915262" cy="36631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39741" y="2801937"/>
            <a:ext cx="258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  <a:cs typeface="Noteworthy Light"/>
              </a:rPr>
              <a:t>Learn more.</a:t>
            </a:r>
            <a:endParaRPr lang="en-US" sz="2000" b="1" dirty="0" smtClean="0">
              <a:solidFill>
                <a:srgbClr val="FF0000"/>
              </a:solidFill>
              <a:latin typeface="+mj-lt"/>
              <a:cs typeface="Noteworthy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39741" y="3106540"/>
            <a:ext cx="2725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Get access to easy, fast, and simple get started activities.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42897" y="1398134"/>
            <a:ext cx="2699306" cy="36631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61174" y="1494623"/>
            <a:ext cx="2790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RED HAT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DEVELOPERS</a:t>
            </a:r>
            <a:endParaRPr lang="en-US" sz="20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8914" y="2554395"/>
            <a:ext cx="2453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It took nearly 20 years to build a pyramid. What can you build before you get to the airport?</a:t>
            </a:r>
          </a:p>
          <a:p>
            <a:endParaRPr lang="en-US" sz="1200" b="1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Visit </a:t>
            </a:r>
            <a:r>
              <a:rPr lang="en-US" sz="1200" b="1" i="1" dirty="0" err="1" smtClean="0">
                <a:latin typeface="Arial"/>
                <a:cs typeface="Arial"/>
              </a:rPr>
              <a:t>developers.redhat.com</a:t>
            </a:r>
            <a:r>
              <a:rPr lang="en-US" sz="1200" b="1" i="1" dirty="0" smtClean="0">
                <a:latin typeface="Arial"/>
                <a:cs typeface="Arial"/>
              </a:rPr>
              <a:t>,</a:t>
            </a:r>
            <a:r>
              <a:rPr lang="en-US" sz="1200" dirty="0" smtClean="0">
                <a:latin typeface="Arial"/>
                <a:cs typeface="Arial"/>
              </a:rPr>
              <a:t> become a member and start building. </a:t>
            </a:r>
          </a:p>
          <a:p>
            <a:endParaRPr lang="en-US" sz="1200" b="1" dirty="0">
              <a:latin typeface="Arial"/>
              <a:cs typeface="Arial"/>
            </a:endParaRPr>
          </a:p>
          <a:p>
            <a:r>
              <a:rPr lang="en-US" sz="1200" b="1" dirty="0" smtClean="0">
                <a:latin typeface="Arial"/>
                <a:cs typeface="Arial"/>
              </a:rPr>
              <a:t>Get to Hello World in under 20 minutes.</a:t>
            </a:r>
            <a:endParaRPr lang="en-US" sz="1200" b="1" dirty="0" smtClean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1174" y="2188878"/>
            <a:ext cx="2971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Keep the momentum going…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22927" y="583767"/>
            <a:ext cx="40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Card for on way back to airport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796659" y="1469341"/>
            <a:ext cx="387213" cy="32744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008525" y="1494623"/>
            <a:ext cx="387213" cy="32744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442203" y="1398134"/>
            <a:ext cx="1763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Hole to put band through to attach to the water bottles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55229" y="2050783"/>
            <a:ext cx="258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  <a:cs typeface="Noteworthy Light"/>
              </a:rPr>
              <a:t>Share more.</a:t>
            </a:r>
            <a:endParaRPr lang="en-US" sz="2000" b="1" dirty="0" smtClean="0">
              <a:solidFill>
                <a:srgbClr val="FF0000"/>
              </a:solidFill>
              <a:latin typeface="+mj-lt"/>
              <a:cs typeface="Noteworthy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52749" y="2336853"/>
            <a:ext cx="2725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Take what you learned and share your knowledge.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52749" y="3558447"/>
            <a:ext cx="2586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j-lt"/>
                <a:cs typeface="Noteworthy Light"/>
              </a:rPr>
              <a:t>Code more.</a:t>
            </a:r>
            <a:endParaRPr lang="en-US" sz="2000" b="1" dirty="0" smtClean="0">
              <a:solidFill>
                <a:srgbClr val="FF0000"/>
              </a:solidFill>
              <a:latin typeface="+mj-lt"/>
              <a:cs typeface="Noteworthy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92302" y="1398134"/>
            <a:ext cx="2790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RED HAT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DEVELOPERS</a:t>
            </a:r>
            <a:endParaRPr lang="en-US" sz="2000" b="1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65090" y="3834763"/>
            <a:ext cx="2725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Start building faster with easy to access and use tools.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98828" y="4465989"/>
            <a:ext cx="2791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rgbClr val="000000"/>
                </a:solidFill>
                <a:latin typeface="Arial"/>
                <a:cs typeface="Arial"/>
              </a:rPr>
              <a:t>Developers.redhat.com</a:t>
            </a:r>
            <a:endParaRPr lang="en-US" b="1" i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736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2927" y="583767"/>
            <a:ext cx="40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Geo-targeting Mobile ads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332015" y="1285615"/>
            <a:ext cx="4011511" cy="44919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55580" y="1286823"/>
            <a:ext cx="42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Node.js</a:t>
            </a:r>
            <a:r>
              <a:rPr lang="en-US" b="1" dirty="0"/>
              <a:t> and Red Hat. Join now.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375999" y="1933695"/>
            <a:ext cx="4011511" cy="44919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699564" y="1934903"/>
            <a:ext cx="42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Code more. Red Hat Developers.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327055" y="2628245"/>
            <a:ext cx="4011511" cy="44919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50620" y="2629453"/>
            <a:ext cx="422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Red Hat Developers. Learn more.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83733" y="3663692"/>
            <a:ext cx="403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Re-targeting </a:t>
            </a:r>
            <a:r>
              <a:rPr lang="en-US" smtClean="0"/>
              <a:t>ads 300x250</a:t>
            </a:r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303164" y="4175912"/>
            <a:ext cx="3924340" cy="220699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95295" y="4175912"/>
            <a:ext cx="4221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Share more. Learn more. Code now.</a:t>
            </a:r>
            <a:endParaRPr lang="en-US" b="1" dirty="0"/>
          </a:p>
          <a:p>
            <a:r>
              <a:rPr lang="en-US" b="1" dirty="0" smtClean="0"/>
              <a:t>Red </a:t>
            </a:r>
            <a:r>
              <a:rPr lang="en-US" b="1" dirty="0"/>
              <a:t>Hat Developers</a:t>
            </a:r>
            <a:r>
              <a:rPr lang="en-US" b="1" dirty="0" smtClean="0"/>
              <a:t>.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chemeClr val="accent2"/>
                </a:solidFill>
              </a:rPr>
              <a:t>Join now.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17214" y="4182638"/>
            <a:ext cx="3924340" cy="220699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709345" y="4182638"/>
            <a:ext cx="4221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Hello world in under 20 minutes.</a:t>
            </a:r>
          </a:p>
          <a:p>
            <a:r>
              <a:rPr lang="en-US" b="1" dirty="0" smtClean="0"/>
              <a:t>Red Hat Developers.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chemeClr val="accent2"/>
                </a:solidFill>
              </a:rPr>
              <a:t>Learn more.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23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7195</TotalTime>
  <Words>621</Words>
  <Application>Microsoft Macintosh PowerPoint</Application>
  <PresentationFormat>On-screen Show (4:3)</PresentationFormat>
  <Paragraphs>93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29</cp:revision>
  <dcterms:created xsi:type="dcterms:W3CDTF">2015-08-03T17:48:18Z</dcterms:created>
  <dcterms:modified xsi:type="dcterms:W3CDTF">2015-08-17T15:00:06Z</dcterms:modified>
</cp:coreProperties>
</file>